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24" r:id="rId6"/>
    <p:sldId id="257" r:id="rId7"/>
    <p:sldId id="326" r:id="rId8"/>
    <p:sldId id="327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17C"/>
    <a:srgbClr val="034161"/>
    <a:srgbClr val="61AC54"/>
    <a:srgbClr val="23A258"/>
    <a:srgbClr val="333E48"/>
    <a:srgbClr val="7F56C5"/>
    <a:srgbClr val="30BCED"/>
    <a:srgbClr val="ECECEC"/>
    <a:srgbClr val="EA8F2B"/>
    <a:srgbClr val="B7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0B8EC-5BE8-5689-32F2-DBBE56833C5C}" v="487" dt="2025-02-25T14:27:02.99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Pain" userId="ddd3dfbe-9106-44b6-9dfb-9290eff017ac" providerId="ADAL" clId="{B4C4261C-7893-456C-BD39-2B528280B445}"/>
    <pc:docChg chg="delSld">
      <pc:chgData name="Sophie Pain" userId="ddd3dfbe-9106-44b6-9dfb-9290eff017ac" providerId="ADAL" clId="{B4C4261C-7893-456C-BD39-2B528280B445}" dt="2025-02-25T14:57:26.654" v="0" actId="47"/>
      <pc:docMkLst>
        <pc:docMk/>
      </pc:docMkLst>
      <pc:sldChg chg="del">
        <pc:chgData name="Sophie Pain" userId="ddd3dfbe-9106-44b6-9dfb-9290eff017ac" providerId="ADAL" clId="{B4C4261C-7893-456C-BD39-2B528280B445}" dt="2025-02-25T14:57:26.654" v="0" actId="47"/>
        <pc:sldMkLst>
          <pc:docMk/>
          <pc:sldMk cId="4062445027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022BC-C5A1-A743-85A4-810B37A28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F4F98-CA5D-4E4A-ADB7-D4C4A1EEF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ABF9-0559-6549-9E55-7096DCE7D19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A7D36-1F56-EE47-B42F-7B47CEA94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6A06-F6F5-604F-8118-18B61E477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4610-6542-CA4F-BB8C-22354A19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3797-BBEB-4DFE-AFFC-C106D8414B08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29D6-5562-4541-9627-08E1BB3BC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sky, outdoor, road&#10;&#10;Description automatically generated">
            <a:extLst>
              <a:ext uri="{FF2B5EF4-FFF2-40B4-BE49-F238E27FC236}">
                <a16:creationId xmlns:a16="http://schemas.microsoft.com/office/drawing/2014/main" id="{B4C47898-99F6-4FBF-BBE4-833FD3C2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r="21433"/>
          <a:stretch/>
        </p:blipFill>
        <p:spPr>
          <a:xfrm>
            <a:off x="6065040" y="67733"/>
            <a:ext cx="6126959" cy="679026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D065A-E20D-45EA-9529-4C04023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fld id="{FD202CD1-EB19-4B41-8A3B-47D323508465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634A8-7D41-4679-9D34-697D3909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A4B90-B886-4F85-BCDA-B1B1761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916637E-B1FB-6A40-84B6-A98D4077BD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89313"/>
            <a:ext cx="5567363" cy="627062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5CA48DA-965F-D14F-BBC4-0EA4A7D62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416375"/>
            <a:ext cx="5567363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 and Job 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D4CC-9A68-D74C-A131-0499B266BC4D}"/>
              </a:ext>
            </a:extLst>
          </p:cNvPr>
          <p:cNvSpPr txBox="1"/>
          <p:nvPr userDrawn="1"/>
        </p:nvSpPr>
        <p:spPr>
          <a:xfrm>
            <a:off x="6245817" y="788863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FF1537-7EAF-4E32-93C9-1614375B6CB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9727751"/>
              </p:ext>
            </p:extLst>
          </p:nvPr>
        </p:nvGraphicFramePr>
        <p:xfrm>
          <a:off x="263525" y="343813"/>
          <a:ext cx="1480457" cy="10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34170" imgH="5486168" progId="Acrobat.Document.DC">
                  <p:embed/>
                </p:oleObj>
              </mc:Choice>
              <mc:Fallback>
                <p:oleObj name="Acrobat Document" r:id="rId3" imgW="7534170" imgH="5486168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FF1537-7EAF-4E32-93C9-1614375B6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343813"/>
                        <a:ext cx="1480457" cy="107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7C4FA45E-960C-494A-8578-965FCB0CDD95}"/>
              </a:ext>
            </a:extLst>
          </p:cNvPr>
          <p:cNvGrpSpPr/>
          <p:nvPr userDrawn="1"/>
        </p:nvGrpSpPr>
        <p:grpSpPr>
          <a:xfrm>
            <a:off x="0" y="-36675"/>
            <a:ext cx="12191999" cy="115442"/>
            <a:chOff x="0" y="-36675"/>
            <a:chExt cx="12191999" cy="1154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BB46F-88B4-499F-B153-6086B94AF653}"/>
                </a:ext>
              </a:extLst>
            </p:cNvPr>
            <p:cNvSpPr/>
            <p:nvPr userDrawn="1"/>
          </p:nvSpPr>
          <p:spPr>
            <a:xfrm>
              <a:off x="0" y="-36675"/>
              <a:ext cx="6126958" cy="115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60A95D-C352-415E-B300-4EDF2BED4644}"/>
                </a:ext>
              </a:extLst>
            </p:cNvPr>
            <p:cNvSpPr/>
            <p:nvPr userDrawn="1"/>
          </p:nvSpPr>
          <p:spPr>
            <a:xfrm>
              <a:off x="6065041" y="-36675"/>
              <a:ext cx="6126958" cy="115442"/>
            </a:xfrm>
            <a:prstGeom prst="rect">
              <a:avLst/>
            </a:prstGeom>
            <a:solidFill>
              <a:srgbClr val="03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02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600" y="231322"/>
            <a:ext cx="10425114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F031-F895-4A82-AE63-979E951A58DE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6C555F-1A6E-481B-A622-2C3038AFE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370" y="1322773"/>
            <a:ext cx="11772105" cy="4935845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) Indent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1300" y="231322"/>
            <a:ext cx="10412414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F031-F895-4A82-AE63-979E951A58DE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106614" y="1322773"/>
            <a:ext cx="9821861" cy="4935845"/>
          </a:xfrm>
        </p:spPr>
        <p:txBody>
          <a:bodyPr numCol="1"/>
          <a:lstStyle/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 With 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31322"/>
            <a:ext cx="10437814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BC85-00D4-46C4-9389-7B715C7E22A9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1F9F9FA-425E-4416-B9CC-5A602A11E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370" y="1171575"/>
            <a:ext cx="5640519" cy="490876"/>
          </a:xfrm>
        </p:spPr>
        <p:txBody>
          <a:bodyPr anchor="b"/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4AFE4B6-D17A-41DE-9B9F-2A97CD4DEA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370" y="1661196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1B7C099-C936-40F6-A4FA-42C0DF71B1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370" y="2883870"/>
            <a:ext cx="5640519" cy="49087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347C19-E964-447C-9A12-3C80B673FC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370" y="3373491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BD8B1A2-7971-4F92-9F5D-809A0E243D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370" y="4596166"/>
            <a:ext cx="5640519" cy="49087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87A74C-618D-4D65-B6A7-07CE04C41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70" y="5085787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59E791A-AF24-4274-ABEF-55ED657DDF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80761" y="1171575"/>
            <a:ext cx="5640519" cy="49087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F23E7EB-FD67-4419-933D-7B977D1EB4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0761" y="1661196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6C3E6B-EF1F-46C5-91A1-DF27160123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0761" y="2883870"/>
            <a:ext cx="5640519" cy="49087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58C8D1E-F425-4B33-9039-3E322A8189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0761" y="3373491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4EA4FDC-983F-457D-AF43-FC9BB81EA8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0761" y="4596166"/>
            <a:ext cx="5640519" cy="49087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308ADD1-B31F-41EB-A609-DC6BE79421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80761" y="5085787"/>
            <a:ext cx="5634831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0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Image and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6DB0B2F7-6EAB-674A-9B14-3FB33189819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90255"/>
            <a:ext cx="7005638" cy="519786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EA91-50FB-4F5B-A492-D7DAB030C9B0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CCF03AC-0E20-45AB-82E3-04908E2E7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5897" y="1171575"/>
            <a:ext cx="4722579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D39D162-75FC-4DEA-9093-CA024C7F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5897" y="1661196"/>
            <a:ext cx="4717816" cy="4568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867A7-44D6-41A0-9C85-B59570997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E58A1-D64A-4E7E-B326-1D04D8CEC936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76D4B-58D8-4CF2-B190-DEEFC31772B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AA3C8-F7A9-45F3-836E-CB6FA67DC62C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DD183-A86D-4EF0-B994-8B2B4319992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CFA595-EED7-4D84-A7A1-9CCD7B91A87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827E-8A6E-44D9-8278-159A9DC3112C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56B2D-4A33-4362-893B-2B15031B459B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8221B-0DB2-4EFE-A609-FDBA3CF1FA2B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EC324-1A7D-43DC-A52A-2B998B1B6AB2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4BFC4-587F-4DCD-90F8-841526DD6D5D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0BA8F8-1B1D-49C7-971D-1E3682052988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73019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BD00D4E-814A-4CD2-BF67-8A42E475BB7D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1813DB-FBE5-4981-911F-B7DBB534E3F9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512179-4340-4D04-A465-B88971E6FC54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F91179E-8E7B-42FA-9D4E-F7500702574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503913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F91179E-8E7B-42FA-9D4E-F75007025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60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Headings, Text and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F766D-0011-4B95-A385-443501D1F355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AADAD64-2E67-41B4-B550-4BD14325E1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369" y="1171575"/>
            <a:ext cx="4722579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8BAFDA9-2C27-4489-9D54-CD6431288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371" y="1661196"/>
            <a:ext cx="4717816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FAE1AD8-40D0-423B-BBF0-249E52256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883870"/>
            <a:ext cx="4722579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407F8ED-9479-4080-B446-16D4673771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371" y="3373491"/>
            <a:ext cx="4717816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494F3D2-74A4-4FFA-A73E-6CBDED7485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369" y="4596166"/>
            <a:ext cx="4722579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D6510D6-8213-41FB-AACA-06094A752E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71" y="5085787"/>
            <a:ext cx="4717816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AC933EB-9BC3-4899-B457-33E239355A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525" y="6594922"/>
            <a:ext cx="11664000" cy="3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0E70265-807F-4366-9B5A-03430DD0D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5319" y="6373019"/>
            <a:ext cx="216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5B8CB4-AD94-49E5-950E-0BBBA1C7041E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DCB721-C426-4E85-84CF-DF044B8043A6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B6765F-3B48-4676-9D11-CE010CF62534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EA5ECA-9C52-4E32-B383-D1139EDCC88C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CE23C3-527D-4DD6-8F6A-CF2DEFDF78CA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85EE37-BA6E-45B1-BA80-8E9913445027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86BECF-36C5-4996-ACE3-F0259B39ECD1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EDBB6D-5B83-43DB-A322-D9F5218071AE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B5A701-42C3-4381-A889-B4C3370969E5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77EEE75-72EE-4269-8A04-A08F5F07AA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A786FF-C4DE-4511-827D-66383EBE40EE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1E7950D2-8310-0542-8AD9-402DA2A6373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81257" y="1390255"/>
            <a:ext cx="7005638" cy="519786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FD994C-1949-4D9B-AE0E-3B8A0CA49AB7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8978F8-84BF-47B5-9788-4BDAC4838788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BF5B6D-F12D-4D45-85F9-7001A48F5842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4468E7D-9DE8-4602-AADC-7342984AB54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503913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A4468E7D-9DE8-4602-AADC-7342984AB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79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Bullet Points and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4550E83-EA0B-4405-83E2-2C3D28A10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443" y="1390650"/>
            <a:ext cx="5942557" cy="4184630"/>
          </a:xfrm>
        </p:spPr>
        <p:txBody>
          <a:bodyPr/>
          <a:lstStyle>
            <a:lvl1pPr marL="285744" indent="-285744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349DAC-D536-43F8-87BD-CF9A31E65A6D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0194E6-1B3C-40DF-B5A2-399579B7F748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2C72B9-4317-4B9C-ADF8-181B9ACDFFEC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C5021F-7AC7-4DAA-9858-F0D3BFA8E24F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132EA9-2790-4E7A-AF01-392C112DB3A5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D6D58-0678-4B8B-8D57-DC942888D802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1A448-A8A5-4A07-ACBF-BEFDA0296080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35D04D-268D-4DC1-92DB-D525CA069AD4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952E13-3F49-4D78-BBD4-223CA9BBA618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09880A-506E-4E5C-9741-CFCF486C2C0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42A08615-8281-C94B-87A6-DF1C169DD57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718851" y="1390255"/>
            <a:ext cx="5468043" cy="546774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BBBF02-8398-41AC-9710-E275603AC4C2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779D23-9ABE-492A-B72A-9FECEFEE3687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035F63-1F69-4958-961C-6205A343F70F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C572ECF-7FF5-4C06-8184-3A3B8CEE8D7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503913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C572ECF-7FF5-4C06-8184-3A3B8CEE8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75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Small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632D-0BA8-4FA5-8885-369FB5799C40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4475" y="1423987"/>
            <a:ext cx="11664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3200" b="1"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4476" y="1387988"/>
            <a:ext cx="11664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E5D2FB2-8F6D-4FEB-8C87-59751AD1D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548432"/>
            <a:ext cx="7366963" cy="3267753"/>
          </a:xfrm>
        </p:spPr>
        <p:txBody>
          <a:bodyPr numCol="2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DD5956C-265A-4E33-9545-8CA7E4AA6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1572700"/>
            <a:ext cx="7366963" cy="76576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subtitle here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9620" y="4927355"/>
            <a:ext cx="3417757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99620" y="5213350"/>
            <a:ext cx="3417757" cy="57085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C137A3-9810-4599-AB22-2ABE53A08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4264" y="1898667"/>
            <a:ext cx="36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08C7F1-9BB2-455B-9412-9944E8D3DFCB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36326E-DF52-4D6B-BB12-A1D93CBFE45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4B2CD3-7B59-480B-851B-497CFEAC791D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085365-7F90-4F88-B790-BC06550FA493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25DA69-1A56-4E09-B83B-489ED4206625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91954D-C240-4CD4-AAF2-C35D9A6FD1FE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313DE5-175D-407B-9EFC-EA99780563C1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AB22EB-0EE1-4B84-9E55-FB2F3FE38D26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5F3C7-E7D9-48CC-BA63-23E9E1EB9EC0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0AFE5EE6-C209-A849-A20C-F2BAAA57827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99620" y="1709981"/>
            <a:ext cx="3417757" cy="3217373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Large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4475" y="1423987"/>
            <a:ext cx="11664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3200" b="1"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C112-15D3-4A6D-8319-EB986A9705D7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4476" y="1387988"/>
            <a:ext cx="11664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E5D2FB2-8F6D-4FEB-8C87-59751AD1D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2548432"/>
            <a:ext cx="3617407" cy="3267753"/>
          </a:xfrm>
        </p:spPr>
        <p:txBody>
          <a:bodyPr numCol="1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7174" y="4927355"/>
            <a:ext cx="7150204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7174" y="5213348"/>
            <a:ext cx="7150204" cy="564946"/>
          </a:xfrm>
        </p:spPr>
        <p:txBody>
          <a:bodyPr numCol="2" spcCol="36000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C137A3-9810-4599-AB22-2ABE53A08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0019" y="1898667"/>
            <a:ext cx="36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3C24F06-49A9-44FD-84FD-BBB6EFF42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4" y="1572700"/>
            <a:ext cx="3617407" cy="76576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subtitle here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50A7A2-8273-4ABA-ACC0-267BDA0D5CFB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C93206-6642-45C8-A25F-BBE8ACA29DE5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0778-7E9D-446B-98FC-DCD9AC218D74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67F607-55B7-427E-9611-40BDD165175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04F5BE-45DD-4149-8085-6A9646DEDCCB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2CF14A-0C4C-4060-B185-F5475864BAAB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1D47C5-314E-4CC5-89B6-4562D107D281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EACB6-52A1-44F7-B8B5-4245B56216DF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91B68-CB76-4F5A-89C6-24613BE436BE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EB442B59-9AD8-7C47-AE90-0264C5E5A77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67172" y="1709981"/>
            <a:ext cx="7150206" cy="3217373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Two Imag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E8CE-DE07-44D1-891F-ED4265F148DD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4475" y="1423987"/>
            <a:ext cx="11664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3200" b="1"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4476" y="1387988"/>
            <a:ext cx="11664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9620" y="4927355"/>
            <a:ext cx="3417757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99620" y="5213350"/>
            <a:ext cx="3417757" cy="57085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238082-6711-4F86-A9EF-67D568169A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2548432"/>
            <a:ext cx="3617407" cy="3267753"/>
          </a:xfrm>
        </p:spPr>
        <p:txBody>
          <a:bodyPr numCol="1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D98B4BA-D6E3-44E3-A78C-BC4F5C8A1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0019" y="1898667"/>
            <a:ext cx="36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C3E5A55-3413-443B-9FC8-7EA19ADE0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4" y="1572700"/>
            <a:ext cx="3617407" cy="765766"/>
          </a:xfrm>
        </p:spPr>
        <p:txBody>
          <a:bodyPr anchor="b"/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subtitle here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76AAE9-3536-4386-991C-A40054CFAC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67174" y="4927355"/>
            <a:ext cx="3417756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F61F488-41FF-4650-A8F7-DE0952D004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7174" y="5213348"/>
            <a:ext cx="3417756" cy="564946"/>
          </a:xfrm>
        </p:spPr>
        <p:txBody>
          <a:bodyPr numCol="1" spcCol="36000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E4F1C4-14F4-459B-9603-D2DFD7E79751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EFAD78-7F74-4406-8157-667FD0D27DE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58179C-97D9-4892-93CE-AC51616DFAD9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6FEE5D-D729-488F-8514-C19C27B4E93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EB3AE-1EC0-4FB7-A6D0-F7CCCE65C9C6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34E143-09E3-43FC-86FB-F2D03619113F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FBF8EF-C910-4737-AAFB-C183519F6DBB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E17BE7-48CF-415C-A57F-E0B595D1539F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EA9ABE-C1E7-4DA5-811A-F8EEFE7A5DA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08E11829-AA71-EB40-B1E5-A740D015847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63580" y="1689246"/>
            <a:ext cx="3421350" cy="321737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3CA18796-21ED-2048-8685-6B397E44C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97823" y="1689246"/>
            <a:ext cx="3421350" cy="3217373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3BE6791-8037-A14D-87FA-9BD6F7BF26B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815560" y="1384302"/>
            <a:ext cx="7108154" cy="5200644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CD915-AC50-4E9F-B4D8-969AC9CBE8F3}"/>
              </a:ext>
            </a:extLst>
          </p:cNvPr>
          <p:cNvCxnSpPr>
            <a:cxnSpLocks/>
          </p:cNvCxnSpPr>
          <p:nvPr userDrawn="1"/>
        </p:nvCxnSpPr>
        <p:spPr>
          <a:xfrm>
            <a:off x="1928813" y="260353"/>
            <a:ext cx="0" cy="8135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DE1D4B-A4CC-49B4-81E8-F428CF86C6BA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20C4538F-608C-4344-BA30-B9753711F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443" y="3743325"/>
            <a:ext cx="4585919" cy="1056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D88C5C-F4D3-4789-8A3F-E45762D3CD8D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3AF80F-54A1-4AC3-B6D8-E1B59D7E593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FE24BE-3FD2-4A78-91DC-1650F9656C61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03F1CF-76A8-4C7D-97B2-483D128F5FF2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34409D-9881-4CE0-B75A-A4DC2554BAAE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CCA7D-4724-4017-A125-0CFA26784B81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FEE3-2850-48C6-A146-BD8A330BABA9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E2C5A8-6E49-4500-BD5E-35F87E4E0855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6DE3BC-4AA5-4428-A384-A49D930C7093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C4B2D95-779B-4CB1-9A8A-10499590A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3443" y="5055369"/>
            <a:ext cx="2330677" cy="25876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name here 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6464F3C-C539-4CFD-82A2-1B6B0CFDE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443" y="2128565"/>
            <a:ext cx="6580733" cy="369332"/>
          </a:xfrm>
          <a:noFill/>
        </p:spPr>
        <p:txBody>
          <a:bodyPr wrap="square">
            <a:spAutoFit/>
          </a:bodyPr>
          <a:lstStyle>
            <a:lvl1pPr>
              <a:defRPr lang="en-US" sz="2000" b="1" kern="1200" spc="-7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A0B471-CBBE-437B-BFCA-1B4099799F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525" y="1385503"/>
            <a:ext cx="803275" cy="56045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D850E7-92DF-4AB4-B551-7D462B4E7288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12464-94A6-445E-8B67-03AAA57E9D6A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0ABA976-0836-4534-BE92-81226BCD7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5319" y="6369844"/>
            <a:ext cx="216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B4F5B8-92F8-40D2-B5D7-08A7B67512EC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6446B8-9F76-4D3D-9569-79431B9004DE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0FA76D6-C094-4ABF-BB31-9B14A80F24B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665755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34170" imgH="5486168" progId="Acrobat.Document.DC">
                  <p:embed/>
                </p:oleObj>
              </mc:Choice>
              <mc:Fallback>
                <p:oleObj name="Acrobat Document" r:id="rId3" imgW="7534170" imgH="5486168" progId="Acrobat.Document.DC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0FA76D6-C094-4ABF-BB31-9B14A80F2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Pr>
        <a:solidFill>
          <a:srgbClr val="32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395CE7A-9F57-43A3-98C6-A2603FA1603B}"/>
              </a:ext>
            </a:extLst>
          </p:cNvPr>
          <p:cNvSpPr/>
          <p:nvPr userDrawn="1"/>
        </p:nvSpPr>
        <p:spPr>
          <a:xfrm rot="10800000">
            <a:off x="1" y="-189116"/>
            <a:ext cx="12191999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D4CC-9A68-D74C-A131-0499B266BC4D}"/>
              </a:ext>
            </a:extLst>
          </p:cNvPr>
          <p:cNvSpPr txBox="1"/>
          <p:nvPr userDrawn="1"/>
        </p:nvSpPr>
        <p:spPr>
          <a:xfrm>
            <a:off x="6245817" y="788863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FA130F-A361-41CF-9FB2-4504D441C13A}"/>
              </a:ext>
            </a:extLst>
          </p:cNvPr>
          <p:cNvGrpSpPr/>
          <p:nvPr userDrawn="1"/>
        </p:nvGrpSpPr>
        <p:grpSpPr>
          <a:xfrm>
            <a:off x="0" y="-36675"/>
            <a:ext cx="12191999" cy="115442"/>
            <a:chOff x="0" y="-36675"/>
            <a:chExt cx="12191999" cy="1154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9F5E0-8F3D-4E2E-BED8-AA97CFAF9FE2}"/>
                </a:ext>
              </a:extLst>
            </p:cNvPr>
            <p:cNvSpPr/>
            <p:nvPr userDrawn="1"/>
          </p:nvSpPr>
          <p:spPr>
            <a:xfrm>
              <a:off x="0" y="-36675"/>
              <a:ext cx="6126958" cy="115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03F183-AFCE-471F-8B6E-6F8B122AA75B}"/>
                </a:ext>
              </a:extLst>
            </p:cNvPr>
            <p:cNvSpPr/>
            <p:nvPr userDrawn="1"/>
          </p:nvSpPr>
          <p:spPr>
            <a:xfrm>
              <a:off x="6065041" y="-36675"/>
              <a:ext cx="6126958" cy="115442"/>
            </a:xfrm>
            <a:prstGeom prst="rect">
              <a:avLst/>
            </a:prstGeom>
            <a:solidFill>
              <a:srgbClr val="03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47DF005-A72B-44E4-A3A9-ACE96EFC9C17}"/>
              </a:ext>
            </a:extLst>
          </p:cNvPr>
          <p:cNvSpPr/>
          <p:nvPr userDrawn="1"/>
        </p:nvSpPr>
        <p:spPr>
          <a:xfrm>
            <a:off x="0" y="1382510"/>
            <a:ext cx="12191999" cy="5475490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AA12AA0B-F927-45F0-B99C-5FCB41AF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4076" y="6364208"/>
            <a:ext cx="2743200" cy="223915"/>
          </a:xfrm>
        </p:spPr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fld id="{FD202CD1-EB19-4B41-8A3B-47D323508465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1185F59-CFD7-4872-AA2E-755D0D7F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5" y="6364208"/>
            <a:ext cx="4114800" cy="223917"/>
          </a:xfrm>
        </p:spPr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B7D61C2B-F22E-47A8-8ACF-69B35020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7" y="6364208"/>
            <a:ext cx="555625" cy="2239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4604E03-3C92-4BFB-B316-F773E2983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829" y="2160815"/>
            <a:ext cx="5583171" cy="2097291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BEC2ADA-1D21-41A2-B31C-933D1813E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29" y="4482793"/>
            <a:ext cx="5567363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 and Job Title</a:t>
            </a:r>
            <a:endParaRPr lang="en-GB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E7013FF-0489-4D5A-BE95-42DC2637C2E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69721498"/>
              </p:ext>
            </p:extLst>
          </p:nvPr>
        </p:nvGraphicFramePr>
        <p:xfrm>
          <a:off x="263525" y="231322"/>
          <a:ext cx="1336675" cy="97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E7013FF-0489-4D5A-BE95-42DC2637C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336675" cy="973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75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4 Sec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71D0-3C4C-4CDB-AA75-8593CD193DD2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907" y="5055578"/>
            <a:ext cx="2815200" cy="923192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17012" y="5055578"/>
            <a:ext cx="2815200" cy="923192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C6012AEA-747A-4BA1-AB08-4C392B46A5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62675" y="5055578"/>
            <a:ext cx="2815200" cy="923192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13101" y="5055578"/>
            <a:ext cx="2815200" cy="923192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76283D-B42B-46D6-8E22-3F341B4D4F20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E7543-D6F5-4236-A167-DF78CFDCA69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567E6A-FFD6-4C3A-A754-C8582F075531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4D6351-07D0-4785-8D00-ACB2C8C7216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282AC2-63CB-4A9C-9643-E0D40386EE17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935EA-B2D6-4222-889E-A420C3C22C54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AC903F-C367-49F9-962C-58AF436A5E15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EAB4A4-1423-4F3E-BC2D-E3D4E83CB991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D8A61F-F3E0-4DFE-9A9C-F0A0CE266F5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A1F103B-6ADA-4985-9980-3D85948844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5907" y="5978770"/>
            <a:ext cx="28152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01EBA87-2513-4270-83B2-4AFDE4A1A2B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17012" y="5978770"/>
            <a:ext cx="28152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038F81F-5E94-47C7-A040-31DED36C1D2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62675" y="5978770"/>
            <a:ext cx="28152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0AA1570-F9A8-4746-AB21-F1A6D2BB6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213100" y="5978770"/>
            <a:ext cx="28152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BC7E52B6-2768-5347-B64E-B14BDE45B270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260350" y="1367597"/>
            <a:ext cx="2820988" cy="36687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7C9A37D-EFB3-6F40-AD00-32D029F03AD8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3202333" y="1367597"/>
            <a:ext cx="2820988" cy="36687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DCEC918C-FF3A-BD4A-BC3A-E5DCEEA29555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6154255" y="1367597"/>
            <a:ext cx="2820988" cy="36687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42C243C8-EB6A-2543-A621-4AEC589982EF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9106177" y="1367597"/>
            <a:ext cx="2820988" cy="3668713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Peo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E4BA6C4C-0004-7748-8128-4FDB2A975374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8142081" y="1387475"/>
            <a:ext cx="3786962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9D3F6A4A-17F6-B941-9ED1-1CA3B2012291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4196246" y="1387475"/>
            <a:ext cx="3786962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5660A0B8-8AF7-AB45-B709-8C85B57CDC6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260350" y="1387475"/>
            <a:ext cx="3786962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03ED-10F9-45F4-8834-00FC5ACFAF9B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5156601-699A-4FD3-8A11-449C7A2B8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904" y="1387988"/>
            <a:ext cx="37800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8D9B909-3452-444F-9C83-598AB57FE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5906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 </a:t>
            </a:r>
            <a:endParaRPr lang="en-GB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A9B15BF1-2EFE-4AD0-8757-2AA92601F8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3989" y="4112968"/>
            <a:ext cx="388751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3988" y="4691922"/>
            <a:ext cx="3886523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AE12CDB5-5049-456E-A033-B10B5D1CD9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9943" y="1387988"/>
            <a:ext cx="37800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98918B9-DD80-4F79-BC1F-B60EC8D322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49943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D5999D8-F860-43E1-AA44-A4F07E7C3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5169" y="4112968"/>
            <a:ext cx="388330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45168" y="4691922"/>
            <a:ext cx="3883307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FFE34D42-A291-4ED2-92C2-4D99716283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01209" y="1387988"/>
            <a:ext cx="37800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956A78F1-FE8D-49AA-B60C-7C87DB18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01210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45EB2074-4939-462D-8C17-A028986D55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096435" y="4112968"/>
            <a:ext cx="3888000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96435" y="4691922"/>
            <a:ext cx="38880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657A40-32E2-46B6-937D-2EC414BFBF4C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5ED28-9391-4A37-955C-442DA8BCFAB3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7C919-A4E6-4D8D-86E3-1070FD46C9CC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4A6288-75F9-4DEC-AEA9-42724622F62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A6CE27-87A0-4565-BD22-62D041F65FF8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984C0D-DAB2-4B80-9F2E-EE9270BBC501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463DEB-5443-4A22-B9C5-BDD74D5D3133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81B744-0031-4762-A73D-F88EB5F116B0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34FAF0-17B2-4BB9-A3AC-4492EBD49563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3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Peo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AE3C1CB5-19DC-D840-82F5-22D4AD83E642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260350" y="1387475"/>
            <a:ext cx="2813613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2CDC82F0-AB0B-2047-9E38-42052E1A115D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3212272" y="1387475"/>
            <a:ext cx="2813613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1DCF2C39-8615-B14A-AAEF-DECE33FDCFA7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6164262" y="1387475"/>
            <a:ext cx="2813613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1036C5C-7D96-904D-AE50-B81793544E31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9106245" y="1387475"/>
            <a:ext cx="2813613" cy="264350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71D0-3C4C-4CDB-AA75-8593CD193DD2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5156601-699A-4FD3-8A11-449C7A2B8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907" y="1387988"/>
            <a:ext cx="28152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8D9B909-3452-444F-9C83-598AB57FE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5906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 </a:t>
            </a:r>
            <a:endParaRPr lang="en-GB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A9B15BF1-2EFE-4AD0-8757-2AA92601F8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3988" y="4112968"/>
            <a:ext cx="292394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3988" y="4691922"/>
            <a:ext cx="2923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AE12CDB5-5049-456E-A033-B10B5D1CD9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17012" y="1387988"/>
            <a:ext cx="28152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98918B9-DD80-4F79-BC1F-B60EC8D322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17013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D5999D8-F860-43E1-AA44-A4F07E7C3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12239" y="4112968"/>
            <a:ext cx="2912223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2238" y="4691922"/>
            <a:ext cx="2911476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5CEFE459-7BA2-43AC-A22A-5FDA2EECFA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2675" y="1387988"/>
            <a:ext cx="28152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AA3B0572-DCE4-4EBE-BB94-18F9A9C58F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2675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14247876-C544-41EF-8031-EFEB8FA6FB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57902" y="4112968"/>
            <a:ext cx="292394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C6012AEA-747A-4BA1-AB08-4C392B46A5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57900" y="4691922"/>
            <a:ext cx="2923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FFE34D42-A291-4ED2-92C2-4D99716283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3100" y="1387988"/>
            <a:ext cx="28152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956A78F1-FE8D-49AA-B60C-7C87DB18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3101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45EB2074-4939-462D-8C17-A028986D55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08327" y="4112968"/>
            <a:ext cx="292394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08325" y="4691922"/>
            <a:ext cx="2923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76283D-B42B-46D6-8E22-3F341B4D4F20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E7543-D6F5-4236-A167-DF78CFDCA69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567E6A-FFD6-4C3A-A754-C8582F075531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4D6351-07D0-4785-8D00-ACB2C8C7216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282AC2-63CB-4A9C-9643-E0D40386EE17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935EA-B2D6-4222-889E-A420C3C22C54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AC903F-C367-49F9-962C-58AF436A5E15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EAB4A4-1423-4F3E-BC2D-E3D4E83CB991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D8A61F-F3E0-4DFE-9A9C-F0A0CE266F5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46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Peop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4D5F2F-44EB-4194-806B-1FD8DF53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525" y="1423988"/>
            <a:ext cx="2205355" cy="2606992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37B8635-682C-4321-B339-8C6F7F38CBC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631173" y="1423988"/>
            <a:ext cx="2205355" cy="2606992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9A282B9-AFB2-49AF-8F09-15DEC901C39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998821" y="1423988"/>
            <a:ext cx="2205355" cy="2606992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8756269-A82E-4EC1-949E-2D6C1CD83F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66469" y="1423988"/>
            <a:ext cx="2206800" cy="2606992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B9184F6-80BA-47E5-8C9A-27379193F17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724593" y="1423988"/>
            <a:ext cx="2205355" cy="2606992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293-38C1-4647-85C5-182481344AA5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E2255D-75CF-4602-94BD-C33FB09BF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387988"/>
            <a:ext cx="22068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59C423-E868-48DB-AE60-46FC974F9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6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 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B6F5F89-0E78-42E8-B670-1BE6858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3989" y="4112968"/>
            <a:ext cx="231012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94D5693-9E69-4C6D-8B2E-18B83DAF75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3990" y="4691922"/>
            <a:ext cx="2307799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08A83E3-A9E7-4187-88FB-1A85D50FC0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1173" y="1387988"/>
            <a:ext cx="22068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F91B201-189D-4281-AFE4-A1D70D2FF0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31174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B721969-89D0-4AA8-B406-A1048A399F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26401" y="4112968"/>
            <a:ext cx="2310129" cy="444518"/>
          </a:xfrm>
        </p:spPr>
        <p:txBody>
          <a:bodyPr anchor="t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681D358-C045-4C32-BDFB-C29286DA66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26399" y="4691922"/>
            <a:ext cx="2311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D0F713D-F618-4A05-9C20-8271D2ED2F7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98821" y="1387988"/>
            <a:ext cx="22068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C7130A2-FD6D-4E9E-8EFE-E6D29C05328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98822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2FFCF17-D079-45FF-8E40-E4B716986E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94048" y="4112968"/>
            <a:ext cx="231012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BABC582-C2FF-48B5-8CD8-C0D9C2D6647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94047" y="4691922"/>
            <a:ext cx="2311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259BDB5-41F8-4665-A847-E7B7AA8226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66469" y="1387988"/>
            <a:ext cx="22068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461934C9-9663-4565-B23A-89100A4C732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66470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1897D40-56B8-4BB5-8F1E-FDC5CA7595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261696" y="4112968"/>
            <a:ext cx="231012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7DA23F5-A251-43EE-AF33-7C1B8CF55FF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61695" y="4691922"/>
            <a:ext cx="2311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2162566-654E-4921-8858-D4F2D365A8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24593" y="1387988"/>
            <a:ext cx="22068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55ED681-06D2-4C61-9CCE-9728C98C0C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24594" y="3717133"/>
            <a:ext cx="52863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xx-</a:t>
            </a:r>
            <a:endParaRPr lang="en-GB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B43581E-CA03-499D-963D-0C956E0DA60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19821" y="4112968"/>
            <a:ext cx="231012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name of employee</a:t>
            </a:r>
            <a:endParaRPr lang="en-GB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FA927E5-32BE-4D9D-A333-6DBFA821D9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9819" y="4691922"/>
            <a:ext cx="23112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4BFB2-598C-4BC2-B48A-1C220AB35F1A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2749D-36AC-4BC3-8F3F-7BC86D2261D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1F1A5C-CE3E-421B-BFB1-EC1E8BF1EF44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C95DA5-7268-4287-822B-6A3AEA10F96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5FCDCF-5012-4611-ADE9-066AFE855CE0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164B2A-B205-409B-8118-D11513E5DFB1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A2ABA2-92CE-47A3-A295-4CCDBDE94A46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37BDC1-17EC-460D-837D-F8290B819B5D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13D66E-1130-45CF-9E73-D597164E4767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64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Mont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50E80F-8165-4574-841A-EDF2531FDAD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" y="123112"/>
            <a:ext cx="5006975" cy="6734888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02D53D-95F4-4D78-A094-5AF09CB4E3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2" y="122402"/>
            <a:ext cx="4120740" cy="2473587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                                                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791" y="1163370"/>
            <a:ext cx="3176587" cy="527731"/>
          </a:xfrm>
        </p:spPr>
        <p:txBody>
          <a:bodyPr anchor="t"/>
          <a:lstStyle>
            <a:lvl1pPr>
              <a:defRPr b="1">
                <a:solidFill>
                  <a:srgbClr val="323D47"/>
                </a:solidFill>
              </a:defRPr>
            </a:lvl1pPr>
          </a:lstStyle>
          <a:p>
            <a:r>
              <a:rPr lang="en-US"/>
              <a:t>Enter title</a:t>
            </a:r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C3EE43C-3DCC-4101-AFFF-E77B21854B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1664" y="1623438"/>
            <a:ext cx="3176587" cy="527732"/>
          </a:xfrm>
        </p:spPr>
        <p:txBody>
          <a:bodyPr anchor="t"/>
          <a:lstStyle>
            <a:lvl1pPr>
              <a:defRPr sz="1800">
                <a:solidFill>
                  <a:srgbClr val="323D47"/>
                </a:solidFill>
              </a:defRPr>
            </a:lvl1pPr>
            <a:lvl2pPr>
              <a:defRPr sz="1600">
                <a:solidFill>
                  <a:srgbClr val="323D47"/>
                </a:solidFill>
              </a:defRPr>
            </a:lvl2pPr>
            <a:lvl3pPr>
              <a:defRPr sz="1400">
                <a:solidFill>
                  <a:srgbClr val="323D47"/>
                </a:solidFill>
              </a:defRPr>
            </a:lvl3pPr>
            <a:lvl4pPr>
              <a:defRPr sz="1200">
                <a:solidFill>
                  <a:srgbClr val="323D47"/>
                </a:solidFill>
              </a:defRPr>
            </a:lvl4pPr>
            <a:lvl5pPr>
              <a:defRPr sz="1200">
                <a:solidFill>
                  <a:srgbClr val="323D47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B358E1-280F-4666-9708-EA6F05457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25" y="376243"/>
            <a:ext cx="1364400" cy="470899"/>
          </a:xfrm>
          <a:prstGeom prst="rect">
            <a:avLst/>
          </a:prstGeom>
        </p:spPr>
      </p:pic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B160A40-1F03-4D3F-B48C-C38DD537A8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006976" y="122400"/>
            <a:ext cx="4546600" cy="303990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736A05D-8CD2-4CBE-951D-278A5D26F6D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006977" y="3162300"/>
            <a:ext cx="2660649" cy="369570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B1F1CF2F-E99A-43D3-B6FE-9DC435CA6FC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67626" y="3162300"/>
            <a:ext cx="1885951" cy="184785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19324E3A-3558-45BF-8AD4-84BE893639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67626" y="5009438"/>
            <a:ext cx="1885951" cy="184785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6E182EE-8B90-4109-A734-D0D2A90E7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553576" y="122400"/>
            <a:ext cx="2638424" cy="303990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5DD5979-BDF8-4A69-869C-DCBE5081ED7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553576" y="3162300"/>
            <a:ext cx="2638424" cy="3695700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92E5D3-228C-4B83-87AD-B8A8D39D8CD7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5ADF5-E54B-43BA-959C-EC6792107FB6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873CB3-62E2-4AD6-B2FB-7B553753FA93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F7E4DD-0039-487F-ABFA-65FA970B8F30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C6A06E-E850-46D1-80D4-93B784D0919A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5E774B-2A46-4DC1-9D33-C2329D50E553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00181A-ED3A-4348-A816-00A8DA25C6B8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142D5D-21EF-4F81-94CF-A89B7AA69C67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22110E-8C92-418D-A8E4-7838300CF791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FAC464-D275-4BFF-9B6A-948093E43CF5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03EA1E-7BF6-4976-B8C9-33CEFA51C3BB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69844"/>
            <a:ext cx="0" cy="22391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7D100D0B-ED14-45FE-B971-D89EC84273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1F09FA47-D758-4B73-9A2C-7EAB52744E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465319" y="6373019"/>
            <a:ext cx="216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BA73F5-5E72-4E8A-9B4D-CC482FABC784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070BA1-3E55-4387-815A-679D7FC97C71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E2B08B1-176D-4E2B-834F-25101F818A7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665755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534170" imgH="5486168" progId="Acrobat.Document.DC">
                  <p:embed/>
                </p:oleObj>
              </mc:Choice>
              <mc:Fallback>
                <p:oleObj name="Acrobat Document" r:id="rId4" imgW="7534170" imgH="5486168" progId="Acrobat.Document.DC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2E2B08B1-176D-4E2B-834F-25101F818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99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56392274-BA24-45A7-B35C-671F35CBF8B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23825"/>
            <a:ext cx="12192000" cy="6734175"/>
          </a:xfrm>
        </p:spPr>
        <p:txBody>
          <a:bodyPr lIns="0" tIns="0" rIns="0" bIns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77C7DC-8F93-404D-AE29-FAF1190BECBB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3EEFB87-FB7D-45A9-9897-220890AFF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25" y="376243"/>
            <a:ext cx="1364400" cy="4708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FEADFD-936F-46A5-9A7E-2F306A12F936}"/>
              </a:ext>
            </a:extLst>
          </p:cNvPr>
          <p:cNvGrpSpPr/>
          <p:nvPr userDrawn="1"/>
        </p:nvGrpSpPr>
        <p:grpSpPr>
          <a:xfrm>
            <a:off x="-3646656" y="2"/>
            <a:ext cx="3572271" cy="4794429"/>
            <a:chOff x="838199" y="1150070"/>
            <a:chExt cx="3572270" cy="4794429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539A37-365F-4F7C-B685-DDF8E105241A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6AF9F2-18B4-4079-BF82-7031AA74F1D5}"/>
                </a:ext>
              </a:extLst>
            </p:cNvPr>
            <p:cNvSpPr txBox="1"/>
            <p:nvPr/>
          </p:nvSpPr>
          <p:spPr>
            <a:xfrm>
              <a:off x="838200" y="1150070"/>
              <a:ext cx="350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</a:rPr>
                <a:t>How to insert a </a:t>
              </a:r>
              <a:br>
                <a:rPr lang="en-GB" sz="1800">
                  <a:solidFill>
                    <a:srgbClr val="333333"/>
                  </a:solidFill>
                </a:rPr>
              </a:br>
              <a:r>
                <a:rPr lang="en-GB" sz="1800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4C17E7-D49A-4BE5-8E0E-62205155F133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7B1962-1952-479A-8D1B-A5544DD7CCBE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5C5965-C608-4EAA-ACD8-558568441266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D17BCB-AEB6-49C1-9AF3-402AD227C82C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6E7549-C0DE-4D98-982D-5D1B7812C592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38E671-E84C-4B4E-B066-03456598E597}"/>
                </a:ext>
              </a:extLst>
            </p:cNvPr>
            <p:cNvSpPr txBox="1"/>
            <p:nvPr/>
          </p:nvSpPr>
          <p:spPr>
            <a:xfrm>
              <a:off x="838199" y="1867808"/>
              <a:ext cx="35722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</a:t>
              </a:r>
              <a:br>
                <a:rPr lang="en-GB" sz="1400" b="1">
                  <a:solidFill>
                    <a:srgbClr val="333333"/>
                  </a:solidFill>
                </a:rPr>
              </a:br>
              <a:r>
                <a:rPr lang="en-GB" sz="1400" b="1">
                  <a:solidFill>
                    <a:srgbClr val="333333"/>
                  </a:solidFill>
                </a:rPr>
                <a:t>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following the instructions below,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you can then </a:t>
              </a:r>
              <a:r>
                <a:rPr lang="en-GB" sz="1400">
                  <a:solidFill>
                    <a:schemeClr val="accent1"/>
                  </a:solidFill>
                </a:rPr>
                <a:t>enter text in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694356-EEDE-4CD0-8288-0A94988FE2AA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7D1AF3F-7BC9-4278-915F-561CACD0D6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8E55BE-B955-473C-AED4-D0BC803A17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5319" y="6373019"/>
            <a:ext cx="21600" cy="223200"/>
          </a:xfrm>
          <a:solidFill>
            <a:srgbClr val="B2B3B2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AA02D53D-95F4-4D78-A094-5AF09CB4E3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2" y="122402"/>
            <a:ext cx="4120740" cy="2473587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                                                              </a:t>
            </a:r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F1EFA-721B-2C41-9841-0736BADC3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791" y="1228679"/>
            <a:ext cx="3176587" cy="527731"/>
          </a:xfrm>
        </p:spPr>
        <p:txBody>
          <a:bodyPr anchor="t"/>
          <a:lstStyle>
            <a:lvl1pPr>
              <a:defRPr b="1">
                <a:solidFill>
                  <a:srgbClr val="323D47"/>
                </a:solidFill>
              </a:defRPr>
            </a:lvl1pPr>
          </a:lstStyle>
          <a:p>
            <a:r>
              <a:rPr lang="en-US"/>
              <a:t>Enter title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8536A1AA-8678-AD4D-90D2-FFF9CE192F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1664" y="1688747"/>
            <a:ext cx="3176587" cy="527732"/>
          </a:xfrm>
        </p:spPr>
        <p:txBody>
          <a:bodyPr anchor="t"/>
          <a:lstStyle>
            <a:lvl1pPr>
              <a:defRPr sz="1800">
                <a:solidFill>
                  <a:srgbClr val="323D47"/>
                </a:solidFill>
              </a:defRPr>
            </a:lvl1pPr>
            <a:lvl2pPr>
              <a:defRPr sz="1600">
                <a:solidFill>
                  <a:srgbClr val="323D47"/>
                </a:solidFill>
              </a:defRPr>
            </a:lvl2pPr>
            <a:lvl3pPr>
              <a:defRPr sz="1400">
                <a:solidFill>
                  <a:srgbClr val="323D47"/>
                </a:solidFill>
              </a:defRPr>
            </a:lvl3pPr>
            <a:lvl4pPr>
              <a:defRPr sz="1200">
                <a:solidFill>
                  <a:srgbClr val="323D47"/>
                </a:solidFill>
              </a:defRPr>
            </a:lvl4pPr>
            <a:lvl5pPr>
              <a:defRPr sz="1200">
                <a:solidFill>
                  <a:srgbClr val="323D47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A7B361-9CFC-4838-A859-6FEF27A45C9C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C857E8-26CB-4F7B-B6DC-2679B190C2CF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50AA553-3984-43C7-80ED-93D1C1E9F02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665755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534170" imgH="5486168" progId="Acrobat.Document.DC">
                  <p:embed/>
                </p:oleObj>
              </mc:Choice>
              <mc:Fallback>
                <p:oleObj name="Acrobat Document" r:id="rId4" imgW="7534170" imgH="5486168" progId="Acrobat.Document.DC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50AA553-3984-43C7-80ED-93D1C1E9F0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657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s (Two/Comparris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780A7-1785-4E90-8AB3-AF36E9CBD8A6}"/>
              </a:ext>
            </a:extLst>
          </p:cNvPr>
          <p:cNvSpPr/>
          <p:nvPr userDrawn="1"/>
        </p:nvSpPr>
        <p:spPr>
          <a:xfrm>
            <a:off x="1" y="1390650"/>
            <a:ext cx="5993027" cy="5467350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A5ACE-6BDD-47F4-BB11-12BE88574789}"/>
              </a:ext>
            </a:extLst>
          </p:cNvPr>
          <p:cNvSpPr/>
          <p:nvPr userDrawn="1"/>
        </p:nvSpPr>
        <p:spPr>
          <a:xfrm>
            <a:off x="6198976" y="1390650"/>
            <a:ext cx="5993025" cy="5467350"/>
          </a:xfrm>
          <a:prstGeom prst="rect">
            <a:avLst/>
          </a:prstGeom>
          <a:solidFill>
            <a:srgbClr val="61A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782FDB-F446-4F1E-90F9-71DCF072D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9543" y="1804081"/>
            <a:ext cx="4354287" cy="1505176"/>
          </a:xfrm>
        </p:spPr>
        <p:txBody>
          <a:bodyPr anchor="ctr"/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99C34-C53D-4925-9447-14B075A604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692" y="3367573"/>
            <a:ext cx="28260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58C4548-248D-43D1-B8C5-87A369037B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1452" y="3779336"/>
            <a:ext cx="4210597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heading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9167275-0600-4245-9790-61626B0376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1451" y="4358290"/>
            <a:ext cx="420951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2C70DC3-710A-4ED7-BEDC-429589085E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33814" y="1804081"/>
            <a:ext cx="4354287" cy="1505176"/>
          </a:xfrm>
        </p:spPr>
        <p:txBody>
          <a:bodyPr anchor="ctr"/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375E347-85E2-420E-AE07-5DA356326A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17963" y="3367573"/>
            <a:ext cx="28260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55B0E58-E1D9-448C-9304-ECFB9BEFCA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5723" y="3779336"/>
            <a:ext cx="4210597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heading</a:t>
            </a:r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1DC08F6-526D-4B03-9E99-6B253DF781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55722" y="4358290"/>
            <a:ext cx="420951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63FE3-8FA1-4E17-8555-1AFEAD6CE802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3" y="6336503"/>
            <a:ext cx="41148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5319" y="6369844"/>
            <a:ext cx="216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3ABE55-0423-4AFF-B9D3-EA1D65E29320}"/>
              </a:ext>
            </a:extLst>
          </p:cNvPr>
          <p:cNvGrpSpPr/>
          <p:nvPr userDrawn="1"/>
        </p:nvGrpSpPr>
        <p:grpSpPr>
          <a:xfrm>
            <a:off x="0" y="-36675"/>
            <a:ext cx="12191999" cy="115442"/>
            <a:chOff x="0" y="-36675"/>
            <a:chExt cx="12191999" cy="1154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563A0A-478D-4A3B-8C06-8779800114C9}"/>
                </a:ext>
              </a:extLst>
            </p:cNvPr>
            <p:cNvSpPr/>
            <p:nvPr userDrawn="1"/>
          </p:nvSpPr>
          <p:spPr>
            <a:xfrm>
              <a:off x="0" y="-36675"/>
              <a:ext cx="6126958" cy="115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6F9AC0-F2F1-4A24-8111-9E94B2A89E7B}"/>
                </a:ext>
              </a:extLst>
            </p:cNvPr>
            <p:cNvSpPr/>
            <p:nvPr userDrawn="1"/>
          </p:nvSpPr>
          <p:spPr>
            <a:xfrm>
              <a:off x="6065041" y="-36675"/>
              <a:ext cx="6126958" cy="115442"/>
            </a:xfrm>
            <a:prstGeom prst="rect">
              <a:avLst/>
            </a:prstGeom>
            <a:solidFill>
              <a:srgbClr val="03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8A7D6E-7DA0-4927-B43A-66393CCA5096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9853699-B9BC-4FB8-965F-35ED4D51660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063996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9853699-B9BC-4FB8-965F-35ED4D516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21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 (Option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D780A7-1785-4E90-8AB3-AF36E9CBD8A6}"/>
              </a:ext>
            </a:extLst>
          </p:cNvPr>
          <p:cNvSpPr/>
          <p:nvPr userDrawn="1"/>
        </p:nvSpPr>
        <p:spPr>
          <a:xfrm>
            <a:off x="0" y="1390650"/>
            <a:ext cx="12192000" cy="5467350"/>
          </a:xfrm>
          <a:prstGeom prst="rect">
            <a:avLst/>
          </a:prstGeom>
          <a:solidFill>
            <a:srgbClr val="32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39760B-2F1A-415B-A083-56FCCD703795}"/>
              </a:ext>
            </a:extLst>
          </p:cNvPr>
          <p:cNvSpPr/>
          <p:nvPr userDrawn="1"/>
        </p:nvSpPr>
        <p:spPr>
          <a:xfrm>
            <a:off x="7680330" y="1389524"/>
            <a:ext cx="4511671" cy="5467764"/>
          </a:xfrm>
          <a:prstGeom prst="rect">
            <a:avLst/>
          </a:prstGeom>
          <a:solidFill>
            <a:srgbClr val="32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63FE3-8FA1-4E17-8555-1AFEAD6CE802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3" y="6336503"/>
            <a:ext cx="41148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5319" y="6369844"/>
            <a:ext cx="216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07A2D43-0802-45A5-8C5B-EDBA093748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9543" y="1804081"/>
            <a:ext cx="4354287" cy="1505176"/>
          </a:xfrm>
        </p:spPr>
        <p:txBody>
          <a:bodyPr anchor="ctr"/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BD74295-0521-4FAC-83DD-C77A5A6FE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692" y="3367573"/>
            <a:ext cx="28260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7B25940-3A65-4551-B47C-2E83D6EA1C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1452" y="3779336"/>
            <a:ext cx="4210597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heading</a:t>
            </a:r>
            <a:endParaRPr lang="en-GB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670FD3A-7A8C-4005-B7B7-9DA70C8EC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1451" y="4358290"/>
            <a:ext cx="420951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E8818E2-382A-4BD0-BC32-F737E19D103A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78B36-D1DF-4C00-8278-8335146000F4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6523F-8D72-4381-9016-A5AEA04E79BA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EED79F4-AAEF-4DE7-B732-7F75ABB1A2A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063996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EED79F4-AAEF-4DE7-B732-7F75ABB1A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774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 (Option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D780A7-1785-4E90-8AB3-AF36E9CBD8A6}"/>
              </a:ext>
            </a:extLst>
          </p:cNvPr>
          <p:cNvSpPr/>
          <p:nvPr userDrawn="1"/>
        </p:nvSpPr>
        <p:spPr>
          <a:xfrm>
            <a:off x="0" y="1390650"/>
            <a:ext cx="12192000" cy="5467350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39760B-2F1A-415B-A083-56FCCD703795}"/>
              </a:ext>
            </a:extLst>
          </p:cNvPr>
          <p:cNvSpPr/>
          <p:nvPr userDrawn="1"/>
        </p:nvSpPr>
        <p:spPr>
          <a:xfrm>
            <a:off x="7680331" y="1390650"/>
            <a:ext cx="4511669" cy="5467350"/>
          </a:xfrm>
          <a:prstGeom prst="rect">
            <a:avLst/>
          </a:prstGeom>
          <a:solidFill>
            <a:srgbClr val="32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603" y="231322"/>
            <a:ext cx="10425111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3" y="6336503"/>
            <a:ext cx="41148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07A2D43-0802-45A5-8C5B-EDBA093748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9543" y="1804081"/>
            <a:ext cx="4354287" cy="1505176"/>
          </a:xfrm>
        </p:spPr>
        <p:txBody>
          <a:bodyPr anchor="ctr"/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BD74295-0521-4FAC-83DD-C77A5A6FE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692" y="3367573"/>
            <a:ext cx="28260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7B25940-3A65-4551-B47C-2E83D6EA1C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1452" y="3779336"/>
            <a:ext cx="4210597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heading</a:t>
            </a:r>
            <a:endParaRPr lang="en-GB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670FD3A-7A8C-4005-B7B7-9DA70C8EC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1451" y="4358290"/>
            <a:ext cx="420951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63FE3-8FA1-4E17-8555-1AFEAD6CE802}" type="datetime1">
              <a:rPr lang="en-GB" smtClean="0"/>
              <a:pPr/>
              <a:t>26/02/2025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5319" y="6369844"/>
            <a:ext cx="216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47867-0BD3-4B8D-93D3-AC152999B60C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258E42-3863-41CA-8FDC-26C47313417A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9958D-FC14-46DC-B570-C62F16A8CD49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D19E6EA-A36E-405C-A1FB-EBA3E74382B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063996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D19E6EA-A36E-405C-A1FB-EBA3E7438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6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1300" y="231322"/>
            <a:ext cx="10412414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56C-F3E1-4515-A719-78FB0D6CC9AF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6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ection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71403A8B-9749-418D-A876-6C53C2F5E4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23827"/>
            <a:ext cx="12192000" cy="6472153"/>
          </a:xfrm>
        </p:spPr>
        <p:txBody>
          <a:bodyPr lIns="450000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8E015CF-E8B6-48E9-B9E5-102A33D36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5538" y="2633665"/>
            <a:ext cx="5616463" cy="4224337"/>
          </a:xfrm>
          <a:solidFill>
            <a:schemeClr val="bg1"/>
          </a:solidFill>
        </p:spPr>
        <p:txBody>
          <a:bodyPr lIns="316800" tIns="262800" rIns="252000"/>
          <a:lstStyle>
            <a:lvl1pPr>
              <a:spcBef>
                <a:spcPts val="0"/>
              </a:spcBef>
              <a:defRPr sz="3200" b="1"/>
            </a:lvl1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EC09-1BE9-4419-8D35-8C0618DB3669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3BFFA83-267A-4CD1-912F-590E3518B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4727" y="3957594"/>
            <a:ext cx="5133747" cy="2378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7E82E1-A22B-4829-A93F-B86EFF999E5E}"/>
              </a:ext>
            </a:extLst>
          </p:cNvPr>
          <p:cNvSpPr/>
          <p:nvPr userDrawn="1"/>
        </p:nvSpPr>
        <p:spPr>
          <a:xfrm>
            <a:off x="-1" y="6597650"/>
            <a:ext cx="12192000" cy="26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D4261D-6E19-4AD7-A4FD-461597CBDB44}"/>
              </a:ext>
            </a:extLst>
          </p:cNvPr>
          <p:cNvGrpSpPr/>
          <p:nvPr userDrawn="1"/>
        </p:nvGrpSpPr>
        <p:grpSpPr>
          <a:xfrm>
            <a:off x="-3646656" y="2"/>
            <a:ext cx="3572271" cy="4794429"/>
            <a:chOff x="838199" y="1150070"/>
            <a:chExt cx="3572270" cy="4794429"/>
          </a:xfrm>
          <a:solidFill>
            <a:schemeClr val="tx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A4194B-1BBC-4242-9703-AB9ABE8E60BC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0CDCD3-0FCB-49AE-B790-38F25BE76951}"/>
                </a:ext>
              </a:extLst>
            </p:cNvPr>
            <p:cNvSpPr txBox="1"/>
            <p:nvPr/>
          </p:nvSpPr>
          <p:spPr>
            <a:xfrm>
              <a:off x="838200" y="1150070"/>
              <a:ext cx="350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</a:rPr>
                <a:t>How to insert a </a:t>
              </a:r>
              <a:br>
                <a:rPr lang="en-GB" sz="1800">
                  <a:solidFill>
                    <a:srgbClr val="333333"/>
                  </a:solidFill>
                </a:rPr>
              </a:br>
              <a:r>
                <a:rPr lang="en-GB" sz="1800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D978EE-5656-438D-983A-1CA93326704A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E4CC28-A87E-4B8C-B88A-68AA45761C8C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4EE813-1E6F-47EF-80C9-DF41679CA40C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5C9A52-4AAF-4E01-9A5D-4934CA7890F4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74316A-C09E-4BEF-8D23-9FF3A176929D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AD9307-4394-46E7-8BB1-05F518B6534A}"/>
                </a:ext>
              </a:extLst>
            </p:cNvPr>
            <p:cNvSpPr txBox="1"/>
            <p:nvPr/>
          </p:nvSpPr>
          <p:spPr>
            <a:xfrm>
              <a:off x="838199" y="1867808"/>
              <a:ext cx="35722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</a:t>
              </a:r>
              <a:br>
                <a:rPr lang="en-GB" sz="1400" b="1">
                  <a:solidFill>
                    <a:srgbClr val="333333"/>
                  </a:solidFill>
                </a:rPr>
              </a:br>
              <a:r>
                <a:rPr lang="en-GB" sz="1400" b="1">
                  <a:solidFill>
                    <a:srgbClr val="333333"/>
                  </a:solidFill>
                </a:rPr>
                <a:t>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following the instructions below,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you can then </a:t>
              </a:r>
              <a:r>
                <a:rPr lang="en-GB" sz="1400">
                  <a:solidFill>
                    <a:schemeClr val="accent1"/>
                  </a:solidFill>
                </a:rPr>
                <a:t>enter text in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5037AC-3877-4C9F-8559-88569097C8D8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285A0E0-D8AD-4762-BCB1-93C9BF885A5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" y="122402"/>
            <a:ext cx="1892303" cy="988103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                                                              </a:t>
            </a:r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CC0D1E-8936-4F36-8C4C-FD7FD03FF6D0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4F55B2-DBFC-4687-89F4-66B41649DA3C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DD42A397-E792-44A3-8416-0CF4520857B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720019"/>
              </p:ext>
            </p:extLst>
          </p:nvPr>
        </p:nvGraphicFramePr>
        <p:xfrm>
          <a:off x="405246" y="222570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DD42A397-E792-44A3-8416-0CF452085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5246" y="222570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426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3200" y="231322"/>
            <a:ext cx="10450514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56C-F3E1-4515-A719-78FB0D6CC9AF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515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ption 2 of 2">
    <p:bg>
      <p:bgPr>
        <a:solidFill>
          <a:srgbClr val="B2B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0ECF5A3-8699-415B-AF67-3CF61B065860}"/>
              </a:ext>
            </a:extLst>
          </p:cNvPr>
          <p:cNvGrpSpPr/>
          <p:nvPr userDrawn="1"/>
        </p:nvGrpSpPr>
        <p:grpSpPr>
          <a:xfrm>
            <a:off x="2" y="0"/>
            <a:ext cx="12191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800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53959D-A9D9-4E7E-ADEF-46ABAAC81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76460"/>
            <a:ext cx="5567363" cy="627062"/>
          </a:xfr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Any Questions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A2B97-E5A8-4FEE-B8F9-93848C32E594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6357F4-5859-4E28-A3EE-98DD29C36181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56637A4-FDD7-45EC-9DE0-A4235E50FBD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16439733"/>
              </p:ext>
            </p:extLst>
          </p:nvPr>
        </p:nvGraphicFramePr>
        <p:xfrm>
          <a:off x="263525" y="231321"/>
          <a:ext cx="1654175" cy="120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56637A4-FDD7-45EC-9DE0-A4235E50F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1"/>
                        <a:ext cx="1654175" cy="1204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0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F054-9E80-46C3-B887-66EB2CD4C164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0374F5-1F87-4DA9-8334-1EAC9840C7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908" y="1423988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4609888-6539-4B58-A47B-5B7B9D9FA8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907" y="1387988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71AF02-9C20-40FF-B5D1-AEA2498A5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650" y="1423989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4C51A09-CBAF-41F4-9459-A766F9659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400020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93D41-B5DE-45D1-93F1-809033643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2364020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62183CF-FC5E-4382-8169-498EE6A2DA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269" y="2400021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B206F38-083B-4117-9030-CEE8B8034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3376052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A213345-7E65-4074-B89D-64C1A8287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340052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1CE87A-88BB-4FC8-B502-818675EBE1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269" y="3376053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05E04AC-1BC2-434D-921E-D13D92DC5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526" y="4354070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E9AB5D3-49C3-4FD7-93F9-19DED605EA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5" y="4318070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F5E4F21-5102-4ACC-8260-814D7EEE17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4269" y="4354071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D089CD4-7D6A-4380-A09D-46C77EE50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3526" y="5332088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93CF61D-4F62-4B33-B34E-FB89F86C9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525" y="5296088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4E91DA4-90BB-4409-BAC5-76B3C4D7AF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4269" y="5332089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8D31367-3111-4C9A-972A-118675F192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0613" y="1423988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0FAB3E-7F71-40F3-9F8A-3D034D4650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0612" y="1387988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344872B-3647-4A51-BA6D-8CA7D823CE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1357" y="1423989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CDA27B9-3594-4B05-99CE-1600CA8186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8233" y="2400020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88CBE27-7A36-455B-8B3B-1052148CE3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8231" y="2364020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35BFC9B-15E2-44EF-941F-55E39AA6E7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38976" y="2400021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AB92E42-E12F-45E4-8194-A804160614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68233" y="3376052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A6BD10F-B8E7-490A-BF09-D1AFD6CA02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68231" y="3340052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0EA2ADB-7225-4972-98E5-A0CAF29B2F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38976" y="3376053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D0704A2-D4BB-4E90-907F-84B0C8F9DB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68233" y="4354070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E32B553-EFA4-42C4-9516-AC11EE74D6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68231" y="4318070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0E744FB-2DBC-4D3F-AD3F-9F99BCC70E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38976" y="4354071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69AE9FAD-A23B-462F-9E7E-3315339C2E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8233" y="5332088"/>
            <a:ext cx="5758657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DF18D90-02B5-49EC-8E41-51951D4824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8231" y="5296088"/>
            <a:ext cx="576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3200" b="1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2C7C1ED-588A-4F90-A599-C826F17244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38976" y="5332089"/>
            <a:ext cx="4887913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Option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AF872B8-5A1B-AA4D-B3D5-B23B1353DC7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40312" y="1390255"/>
            <a:ext cx="6883402" cy="519786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751C-8164-429D-AB16-E5CEA66097A5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AB213E-3776-4926-A760-5C4E3FDBC5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443" y="2821259"/>
            <a:ext cx="4585919" cy="24198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EAE6CEE-A75F-440F-98DC-C6B7A9E48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443" y="1390650"/>
            <a:ext cx="5479635" cy="369332"/>
          </a:xfrm>
          <a:noFill/>
        </p:spPr>
        <p:txBody>
          <a:bodyPr>
            <a:spAutoFit/>
          </a:bodyPr>
          <a:lstStyle>
            <a:lvl1pPr>
              <a:defRPr lang="en-GB" sz="2000" b="1" kern="1200" spc="-71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5E317C8-0BF0-4E27-93AE-C94E684DD0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5319" y="6369844"/>
            <a:ext cx="216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3BE3B-8F8D-4630-92F5-4AECFA094749}"/>
              </a:ext>
            </a:extLst>
          </p:cNvPr>
          <p:cNvGrpSpPr/>
          <p:nvPr userDrawn="1"/>
        </p:nvGrpSpPr>
        <p:grpSpPr>
          <a:xfrm>
            <a:off x="-3940922" y="23167"/>
            <a:ext cx="3507559" cy="4472103"/>
            <a:chOff x="838198" y="1150069"/>
            <a:chExt cx="3507559" cy="44721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7F820-8FD2-4648-80B5-68A2D183E513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B7CCE5-2A3E-454D-8A13-8C616BB80B30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1AE20F-050F-4547-B057-F17587D0D876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DC309-A307-4483-BD5B-F0B5B1FAFC98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E61D61-A081-4A88-9CC7-04B1DD93BE17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973C50-6D78-4A37-8A82-2F0B254D7A8D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19094B-4DA4-448A-9705-47E9A53B9264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09AEC2-C98F-4753-AF18-0A05F3AE6591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66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(Option 2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BD7B07C4-7A4A-524A-84D7-0034EEC35F2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40312" y="1390255"/>
            <a:ext cx="6883402" cy="519786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891" y="231322"/>
            <a:ext cx="10452823" cy="813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DE1D4B-A4CC-49B4-81E8-F428CF86C6BA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12464-94A6-445E-8B67-03AAA57E9D6A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6E89F60-7BAA-48DF-9986-09C8E22C3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443" y="2821259"/>
            <a:ext cx="4585919" cy="241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D7DCAD1-DF1D-4B1D-A663-2F870BF67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443" y="1390650"/>
            <a:ext cx="5479635" cy="369332"/>
          </a:xfrm>
          <a:solidFill>
            <a:schemeClr val="accent3"/>
          </a:solidFill>
        </p:spPr>
        <p:txBody>
          <a:bodyPr>
            <a:spAutoFit/>
          </a:bodyPr>
          <a:lstStyle>
            <a:lvl1pPr>
              <a:defRPr lang="en-GB" sz="2000" b="1" kern="1200" spc="-71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Enter subtitle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9F9367-0C56-460D-8F47-B7688A8873DE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666A46-DB50-4B25-91C5-C1F4070EBD8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7F5321-9413-4198-84D2-D94ECF168B6B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0D4403-3CA6-4671-A6F8-E6D2A37970C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94A598-EE03-452B-9231-3B38378EE816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909841-6328-46EA-B558-A9C85568196D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720A81-D284-4314-AB58-21320039CDEE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F01A82-E0CE-4FCA-9724-1EFCBAA0DC6C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C47A9-0374-417D-9029-E8359C5C64A9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626F7-8C3D-42BC-8564-D5B416D6957C}" type="datetime1">
              <a:rPr lang="en-GB" smtClean="0"/>
              <a:t>26/02/2025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D4DC542-1852-4D41-A1C2-20F0E2400E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5319" y="6369844"/>
            <a:ext cx="216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F81D36-6E72-49C4-8F9E-2712580B34A4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3A7D3E-3790-4899-BFF1-3AA650A6DCBE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799839-2986-4B67-A00B-B19B88B47B07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EAEF8AB-9079-48E6-98AC-ABF9841C117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25305117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EAEF8AB-9079-48E6-98AC-ABF9841C1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 pull ou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2C050E0-62A4-9C46-9C65-78A8049BA724}"/>
              </a:ext>
            </a:extLst>
          </p:cNvPr>
          <p:cNvSpPr/>
          <p:nvPr userDrawn="1"/>
        </p:nvSpPr>
        <p:spPr>
          <a:xfrm>
            <a:off x="0" y="5087815"/>
            <a:ext cx="12192000" cy="1770185"/>
          </a:xfrm>
          <a:prstGeom prst="rect">
            <a:avLst/>
          </a:prstGeom>
          <a:solidFill>
            <a:srgbClr val="ECECE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67365E-81EC-DA46-A437-1C4A7B3BDF50}"/>
              </a:ext>
            </a:extLst>
          </p:cNvPr>
          <p:cNvSpPr/>
          <p:nvPr userDrawn="1"/>
        </p:nvSpPr>
        <p:spPr>
          <a:xfrm>
            <a:off x="0" y="123114"/>
            <a:ext cx="12192000" cy="95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845" y="231322"/>
            <a:ext cx="10430869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EA91-50FB-4F5B-A492-D7DAB030C9B0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CCF03AC-0E20-45AB-82E3-04908E2E7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456405"/>
            <a:ext cx="6420340" cy="490876"/>
          </a:xfrm>
        </p:spPr>
        <p:txBody>
          <a:bodyPr anchor="b"/>
          <a:lstStyle>
            <a:lvl1pPr>
              <a:defRPr sz="1800" b="1">
                <a:solidFill>
                  <a:srgbClr val="00B0E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D39D162-75FC-4DEA-9093-CA024C7F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236" y="1946027"/>
            <a:ext cx="6413865" cy="14829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867A7-44D6-41A0-9C85-B59570997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E58A1-D64A-4E7E-B326-1D04D8CEC936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76D4B-58D8-4CF2-B190-DEEFC31772B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AA3C8-F7A9-45F3-836E-CB6FA67DC62C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DD183-A86D-4EF0-B994-8B2B4319992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CFA595-EED7-4D84-A7A1-9CCD7B91A87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827E-8A6E-44D9-8278-159A9DC3112C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56B2D-4A33-4362-893B-2B15031B459B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8221B-0DB2-4EFE-A609-FDBA3CF1FA2B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EC324-1A7D-43DC-A52A-2B998B1B6AB2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4BFC4-587F-4DCD-90F8-841526DD6D5D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rgbClr val="33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0BA8F8-1B1D-49C7-971D-1E3682052988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73019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695A70-7EBB-3A44-B408-62E4C5D033E5}"/>
              </a:ext>
            </a:extLst>
          </p:cNvPr>
          <p:cNvSpPr/>
          <p:nvPr userDrawn="1"/>
        </p:nvSpPr>
        <p:spPr>
          <a:xfrm>
            <a:off x="743230" y="3429000"/>
            <a:ext cx="2473570" cy="2667000"/>
          </a:xfrm>
          <a:prstGeom prst="roundRect">
            <a:avLst/>
          </a:prstGeom>
          <a:solidFill>
            <a:srgbClr val="61A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11830A-3E29-4444-9539-3D493CF5A735}"/>
              </a:ext>
            </a:extLst>
          </p:cNvPr>
          <p:cNvSpPr txBox="1"/>
          <p:nvPr userDrawn="1"/>
        </p:nvSpPr>
        <p:spPr>
          <a:xfrm>
            <a:off x="885555" y="3782640"/>
            <a:ext cx="2188920" cy="199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</a:rPr>
              <a:t>XX%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</a:rPr>
              <a:t>Stat here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20C2C46-C56A-5246-A7B6-9503E01444C0}"/>
              </a:ext>
            </a:extLst>
          </p:cNvPr>
          <p:cNvSpPr/>
          <p:nvPr userDrawn="1"/>
        </p:nvSpPr>
        <p:spPr>
          <a:xfrm>
            <a:off x="3487220" y="3426415"/>
            <a:ext cx="2473570" cy="2667000"/>
          </a:xfrm>
          <a:prstGeom prst="round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C07DEF-6340-2640-8DE7-CD5E49B26585}"/>
              </a:ext>
            </a:extLst>
          </p:cNvPr>
          <p:cNvSpPr txBox="1"/>
          <p:nvPr userDrawn="1"/>
        </p:nvSpPr>
        <p:spPr>
          <a:xfrm>
            <a:off x="3629545" y="3780055"/>
            <a:ext cx="2188920" cy="199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</a:rPr>
              <a:t>XX%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</a:rPr>
              <a:t>Stat here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1E400D3-CABB-1146-9526-3928D8E4B4B7}"/>
              </a:ext>
            </a:extLst>
          </p:cNvPr>
          <p:cNvSpPr/>
          <p:nvPr userDrawn="1"/>
        </p:nvSpPr>
        <p:spPr>
          <a:xfrm>
            <a:off x="6231210" y="3426415"/>
            <a:ext cx="2473570" cy="2667000"/>
          </a:xfrm>
          <a:prstGeom prst="roundRect">
            <a:avLst/>
          </a:prstGeom>
          <a:solidFill>
            <a:srgbClr val="61A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A59315-0310-1B48-A1CB-0F96D461C195}"/>
              </a:ext>
            </a:extLst>
          </p:cNvPr>
          <p:cNvSpPr txBox="1"/>
          <p:nvPr userDrawn="1"/>
        </p:nvSpPr>
        <p:spPr>
          <a:xfrm>
            <a:off x="6373535" y="3780055"/>
            <a:ext cx="2188920" cy="199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</a:rPr>
              <a:t>XX%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</a:rPr>
              <a:t>Stat here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91B8AD3-C458-A54F-B84B-163014A2D624}"/>
              </a:ext>
            </a:extLst>
          </p:cNvPr>
          <p:cNvSpPr/>
          <p:nvPr userDrawn="1"/>
        </p:nvSpPr>
        <p:spPr>
          <a:xfrm>
            <a:off x="8975200" y="3426415"/>
            <a:ext cx="2473570" cy="2667000"/>
          </a:xfrm>
          <a:prstGeom prst="round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D5D1F4-A40F-8C44-A54C-DCBFC4EF3D6F}"/>
              </a:ext>
            </a:extLst>
          </p:cNvPr>
          <p:cNvSpPr txBox="1"/>
          <p:nvPr userDrawn="1"/>
        </p:nvSpPr>
        <p:spPr>
          <a:xfrm>
            <a:off x="9117525" y="3780055"/>
            <a:ext cx="2188920" cy="199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</a:rPr>
              <a:t>XX%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</a:rPr>
              <a:t>Stat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05CFA7-C6C5-4B91-82A9-D0C38BA34F12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74CE7-07F7-411D-A812-55961AF7EC9F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B9F56D-024B-4222-A4F4-08479B7418FE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D367F65-24F6-44BF-AB4E-C85F2D87EE6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0639962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D367F65-24F6-44BF-AB4E-C85F2D87E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434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arrow pull 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5ED6C5-03DB-B949-9FB0-1502CB72BA01}"/>
              </a:ext>
            </a:extLst>
          </p:cNvPr>
          <p:cNvSpPr/>
          <p:nvPr userDrawn="1"/>
        </p:nvSpPr>
        <p:spPr>
          <a:xfrm>
            <a:off x="0" y="1044914"/>
            <a:ext cx="5392615" cy="5813086"/>
          </a:xfrm>
          <a:prstGeom prst="rect">
            <a:avLst/>
          </a:prstGeom>
          <a:solidFill>
            <a:srgbClr val="61A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67365E-81EC-DA46-A437-1C4A7B3BDF50}"/>
              </a:ext>
            </a:extLst>
          </p:cNvPr>
          <p:cNvSpPr/>
          <p:nvPr userDrawn="1"/>
        </p:nvSpPr>
        <p:spPr>
          <a:xfrm>
            <a:off x="0" y="132382"/>
            <a:ext cx="12192000" cy="95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845" y="231322"/>
            <a:ext cx="10430869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EA91-50FB-4F5B-A492-D7DAB030C9B0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CCF03AC-0E20-45AB-82E3-04908E2E7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456405"/>
            <a:ext cx="4803978" cy="490876"/>
          </a:xfr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D39D162-75FC-4DEA-9093-CA024C7F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236" y="1946027"/>
            <a:ext cx="4799133" cy="1482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867A7-44D6-41A0-9C85-B59570997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E58A1-D64A-4E7E-B326-1D04D8CEC936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76D4B-58D8-4CF2-B190-DEEFC31772B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AA3C8-F7A9-45F3-836E-CB6FA67DC62C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DD183-A86D-4EF0-B994-8B2B4319992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CFA595-EED7-4D84-A7A1-9CCD7B91A87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827E-8A6E-44D9-8278-159A9DC3112C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56B2D-4A33-4362-893B-2B15031B459B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8221B-0DB2-4EFE-A609-FDBA3CF1FA2B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EC324-1A7D-43DC-A52A-2B998B1B6AB2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4BFC4-587F-4DCD-90F8-841526DD6D5D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rgbClr val="33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0BA8F8-1B1D-49C7-971D-1E3682052988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73019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>
            <a:extLst>
              <a:ext uri="{FF2B5EF4-FFF2-40B4-BE49-F238E27FC236}">
                <a16:creationId xmlns:a16="http://schemas.microsoft.com/office/drawing/2014/main" id="{471A3DBB-3B5D-0D47-9294-4CF8A3DD203E}"/>
              </a:ext>
            </a:extLst>
          </p:cNvPr>
          <p:cNvSpPr/>
          <p:nvPr userDrawn="1"/>
        </p:nvSpPr>
        <p:spPr>
          <a:xfrm rot="10800000">
            <a:off x="5022176" y="1456405"/>
            <a:ext cx="7150444" cy="1397416"/>
          </a:xfrm>
          <a:custGeom>
            <a:avLst/>
            <a:gdLst>
              <a:gd name="connsiteX0" fmla="*/ 6452055 w 7150444"/>
              <a:gd name="connsiteY0" fmla="*/ 1397416 h 1397416"/>
              <a:gd name="connsiteX1" fmla="*/ 6452035 w 7150444"/>
              <a:gd name="connsiteY1" fmla="*/ 1397414 h 1397416"/>
              <a:gd name="connsiteX2" fmla="*/ 695767 w 7150444"/>
              <a:gd name="connsiteY2" fmla="*/ 1397414 h 1397416"/>
              <a:gd name="connsiteX3" fmla="*/ 695767 w 7150444"/>
              <a:gd name="connsiteY3" fmla="*/ 1394648 h 1397416"/>
              <a:gd name="connsiteX4" fmla="*/ 0 w 7150444"/>
              <a:gd name="connsiteY4" fmla="*/ 698881 h 1397416"/>
              <a:gd name="connsiteX5" fmla="*/ 698882 w 7150444"/>
              <a:gd name="connsiteY5" fmla="*/ 0 h 1397416"/>
              <a:gd name="connsiteX6" fmla="*/ 703264 w 7150444"/>
              <a:gd name="connsiteY6" fmla="*/ 4382 h 1397416"/>
              <a:gd name="connsiteX7" fmla="*/ 6416934 w 7150444"/>
              <a:gd name="connsiteY7" fmla="*/ 4382 h 1397416"/>
              <a:gd name="connsiteX8" fmla="*/ 6452055 w 7150444"/>
              <a:gd name="connsiteY8" fmla="*/ 842 h 1397416"/>
              <a:gd name="connsiteX9" fmla="*/ 7150444 w 7150444"/>
              <a:gd name="connsiteY9" fmla="*/ 699129 h 1397416"/>
              <a:gd name="connsiteX10" fmla="*/ 6452055 w 7150444"/>
              <a:gd name="connsiteY10" fmla="*/ 1397416 h 13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0444" h="1397416">
                <a:moveTo>
                  <a:pt x="6452055" y="1397416"/>
                </a:moveTo>
                <a:lnTo>
                  <a:pt x="6452035" y="1397414"/>
                </a:lnTo>
                <a:lnTo>
                  <a:pt x="695767" y="1397414"/>
                </a:lnTo>
                <a:lnTo>
                  <a:pt x="695767" y="1394648"/>
                </a:lnTo>
                <a:lnTo>
                  <a:pt x="0" y="698881"/>
                </a:lnTo>
                <a:lnTo>
                  <a:pt x="698882" y="0"/>
                </a:lnTo>
                <a:lnTo>
                  <a:pt x="703264" y="4382"/>
                </a:lnTo>
                <a:lnTo>
                  <a:pt x="6416934" y="4382"/>
                </a:lnTo>
                <a:lnTo>
                  <a:pt x="6452055" y="842"/>
                </a:lnTo>
                <a:cubicBezTo>
                  <a:pt x="6837765" y="842"/>
                  <a:pt x="7150444" y="313476"/>
                  <a:pt x="7150444" y="699129"/>
                </a:cubicBezTo>
                <a:cubicBezTo>
                  <a:pt x="7150444" y="1084782"/>
                  <a:pt x="6837765" y="1397416"/>
                  <a:pt x="6452055" y="1397416"/>
                </a:cubicBezTo>
                <a:close/>
              </a:path>
            </a:pathLst>
          </a:cu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A416BDC6-D817-AC4A-A5CA-3B3D23B63903}"/>
              </a:ext>
            </a:extLst>
          </p:cNvPr>
          <p:cNvSpPr/>
          <p:nvPr userDrawn="1"/>
        </p:nvSpPr>
        <p:spPr>
          <a:xfrm rot="10800000">
            <a:off x="5022176" y="3104543"/>
            <a:ext cx="7150444" cy="1397416"/>
          </a:xfrm>
          <a:custGeom>
            <a:avLst/>
            <a:gdLst>
              <a:gd name="connsiteX0" fmla="*/ 6452055 w 7150444"/>
              <a:gd name="connsiteY0" fmla="*/ 1397416 h 1397416"/>
              <a:gd name="connsiteX1" fmla="*/ 6452035 w 7150444"/>
              <a:gd name="connsiteY1" fmla="*/ 1397414 h 1397416"/>
              <a:gd name="connsiteX2" fmla="*/ 695767 w 7150444"/>
              <a:gd name="connsiteY2" fmla="*/ 1397414 h 1397416"/>
              <a:gd name="connsiteX3" fmla="*/ 695767 w 7150444"/>
              <a:gd name="connsiteY3" fmla="*/ 1394648 h 1397416"/>
              <a:gd name="connsiteX4" fmla="*/ 0 w 7150444"/>
              <a:gd name="connsiteY4" fmla="*/ 698881 h 1397416"/>
              <a:gd name="connsiteX5" fmla="*/ 698882 w 7150444"/>
              <a:gd name="connsiteY5" fmla="*/ 0 h 1397416"/>
              <a:gd name="connsiteX6" fmla="*/ 703264 w 7150444"/>
              <a:gd name="connsiteY6" fmla="*/ 4382 h 1397416"/>
              <a:gd name="connsiteX7" fmla="*/ 6416934 w 7150444"/>
              <a:gd name="connsiteY7" fmla="*/ 4382 h 1397416"/>
              <a:gd name="connsiteX8" fmla="*/ 6452055 w 7150444"/>
              <a:gd name="connsiteY8" fmla="*/ 842 h 1397416"/>
              <a:gd name="connsiteX9" fmla="*/ 7150444 w 7150444"/>
              <a:gd name="connsiteY9" fmla="*/ 699129 h 1397416"/>
              <a:gd name="connsiteX10" fmla="*/ 6452055 w 7150444"/>
              <a:gd name="connsiteY10" fmla="*/ 1397416 h 13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0444" h="1397416">
                <a:moveTo>
                  <a:pt x="6452055" y="1397416"/>
                </a:moveTo>
                <a:lnTo>
                  <a:pt x="6452035" y="1397414"/>
                </a:lnTo>
                <a:lnTo>
                  <a:pt x="695767" y="1397414"/>
                </a:lnTo>
                <a:lnTo>
                  <a:pt x="695767" y="1394648"/>
                </a:lnTo>
                <a:lnTo>
                  <a:pt x="0" y="698881"/>
                </a:lnTo>
                <a:lnTo>
                  <a:pt x="698882" y="0"/>
                </a:lnTo>
                <a:lnTo>
                  <a:pt x="703264" y="4382"/>
                </a:lnTo>
                <a:lnTo>
                  <a:pt x="6416934" y="4382"/>
                </a:lnTo>
                <a:lnTo>
                  <a:pt x="6452055" y="842"/>
                </a:lnTo>
                <a:cubicBezTo>
                  <a:pt x="6837765" y="842"/>
                  <a:pt x="7150444" y="313476"/>
                  <a:pt x="7150444" y="699129"/>
                </a:cubicBezTo>
                <a:cubicBezTo>
                  <a:pt x="7150444" y="1084782"/>
                  <a:pt x="6837765" y="1397416"/>
                  <a:pt x="6452055" y="1397416"/>
                </a:cubicBezTo>
                <a:close/>
              </a:path>
            </a:pathLst>
          </a:cu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BC64E9EC-0640-5E46-A0A2-5EE217C25960}"/>
              </a:ext>
            </a:extLst>
          </p:cNvPr>
          <p:cNvSpPr/>
          <p:nvPr userDrawn="1"/>
        </p:nvSpPr>
        <p:spPr>
          <a:xfrm rot="10800000">
            <a:off x="5022176" y="4748648"/>
            <a:ext cx="7150444" cy="1397416"/>
          </a:xfrm>
          <a:custGeom>
            <a:avLst/>
            <a:gdLst>
              <a:gd name="connsiteX0" fmla="*/ 6452055 w 7150444"/>
              <a:gd name="connsiteY0" fmla="*/ 1397416 h 1397416"/>
              <a:gd name="connsiteX1" fmla="*/ 6452035 w 7150444"/>
              <a:gd name="connsiteY1" fmla="*/ 1397414 h 1397416"/>
              <a:gd name="connsiteX2" fmla="*/ 695767 w 7150444"/>
              <a:gd name="connsiteY2" fmla="*/ 1397414 h 1397416"/>
              <a:gd name="connsiteX3" fmla="*/ 695767 w 7150444"/>
              <a:gd name="connsiteY3" fmla="*/ 1394648 h 1397416"/>
              <a:gd name="connsiteX4" fmla="*/ 0 w 7150444"/>
              <a:gd name="connsiteY4" fmla="*/ 698881 h 1397416"/>
              <a:gd name="connsiteX5" fmla="*/ 698882 w 7150444"/>
              <a:gd name="connsiteY5" fmla="*/ 0 h 1397416"/>
              <a:gd name="connsiteX6" fmla="*/ 703264 w 7150444"/>
              <a:gd name="connsiteY6" fmla="*/ 4382 h 1397416"/>
              <a:gd name="connsiteX7" fmla="*/ 6416934 w 7150444"/>
              <a:gd name="connsiteY7" fmla="*/ 4382 h 1397416"/>
              <a:gd name="connsiteX8" fmla="*/ 6452055 w 7150444"/>
              <a:gd name="connsiteY8" fmla="*/ 842 h 1397416"/>
              <a:gd name="connsiteX9" fmla="*/ 7150444 w 7150444"/>
              <a:gd name="connsiteY9" fmla="*/ 699129 h 1397416"/>
              <a:gd name="connsiteX10" fmla="*/ 6452055 w 7150444"/>
              <a:gd name="connsiteY10" fmla="*/ 1397416 h 13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0444" h="1397416">
                <a:moveTo>
                  <a:pt x="6452055" y="1397416"/>
                </a:moveTo>
                <a:lnTo>
                  <a:pt x="6452035" y="1397414"/>
                </a:lnTo>
                <a:lnTo>
                  <a:pt x="695767" y="1397414"/>
                </a:lnTo>
                <a:lnTo>
                  <a:pt x="695767" y="1394648"/>
                </a:lnTo>
                <a:lnTo>
                  <a:pt x="0" y="698881"/>
                </a:lnTo>
                <a:lnTo>
                  <a:pt x="698882" y="0"/>
                </a:lnTo>
                <a:lnTo>
                  <a:pt x="703264" y="4382"/>
                </a:lnTo>
                <a:lnTo>
                  <a:pt x="6416934" y="4382"/>
                </a:lnTo>
                <a:lnTo>
                  <a:pt x="6452055" y="842"/>
                </a:lnTo>
                <a:cubicBezTo>
                  <a:pt x="6837765" y="842"/>
                  <a:pt x="7150444" y="313476"/>
                  <a:pt x="7150444" y="699129"/>
                </a:cubicBezTo>
                <a:cubicBezTo>
                  <a:pt x="7150444" y="1084782"/>
                  <a:pt x="6837765" y="1397416"/>
                  <a:pt x="6452055" y="1397416"/>
                </a:cubicBezTo>
                <a:close/>
              </a:path>
            </a:pathLst>
          </a:cu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E080E1-9261-4747-91A6-9040E6A468FE}"/>
              </a:ext>
            </a:extLst>
          </p:cNvPr>
          <p:cNvSpPr txBox="1"/>
          <p:nvPr userDrawn="1"/>
        </p:nvSpPr>
        <p:spPr>
          <a:xfrm>
            <a:off x="5729468" y="1574200"/>
            <a:ext cx="5697808" cy="1186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Enter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D491A4-9B32-CD40-BD33-28288632DB7F}"/>
              </a:ext>
            </a:extLst>
          </p:cNvPr>
          <p:cNvSpPr txBox="1"/>
          <p:nvPr userDrawn="1"/>
        </p:nvSpPr>
        <p:spPr>
          <a:xfrm>
            <a:off x="5729468" y="3214079"/>
            <a:ext cx="5697808" cy="1186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Enter text here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4E917E-5909-5046-A50B-9E598EDEF8BD}"/>
              </a:ext>
            </a:extLst>
          </p:cNvPr>
          <p:cNvSpPr txBox="1"/>
          <p:nvPr userDrawn="1"/>
        </p:nvSpPr>
        <p:spPr>
          <a:xfrm>
            <a:off x="5729468" y="4853958"/>
            <a:ext cx="5697808" cy="1186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Enter text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C3B146-F505-4F16-A075-C1EB04382E62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A0C129-9E1B-42DF-A4A6-848916386E2D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D41270-76AD-4EDF-AC8B-CBDB39B27C48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1AA11CF-FD00-4511-9C56-DBF1A09AF39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503913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1AA11CF-FD00-4511-9C56-DBF1A09AF3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bloc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567365E-81EC-DA46-A437-1C4A7B3BDF50}"/>
              </a:ext>
            </a:extLst>
          </p:cNvPr>
          <p:cNvSpPr/>
          <p:nvPr userDrawn="1"/>
        </p:nvSpPr>
        <p:spPr>
          <a:xfrm>
            <a:off x="0" y="132382"/>
            <a:ext cx="12192000" cy="95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845" y="231322"/>
            <a:ext cx="10430869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EA91-50FB-4F5B-A492-D7DAB030C9B0}" type="datetime1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867A7-44D6-41A0-9C85-B59570997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6594922"/>
            <a:ext cx="11664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E58A1-D64A-4E7E-B326-1D04D8CEC936}"/>
              </a:ext>
            </a:extLst>
          </p:cNvPr>
          <p:cNvGrpSpPr/>
          <p:nvPr userDrawn="1"/>
        </p:nvGrpSpPr>
        <p:grpSpPr>
          <a:xfrm>
            <a:off x="-3655068" y="2"/>
            <a:ext cx="3507559" cy="4472103"/>
            <a:chOff x="838198" y="1150069"/>
            <a:chExt cx="3507559" cy="44721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76D4B-58D8-4CF2-B190-DEEFC31772B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AA3C8-F7A9-45F3-836E-CB6FA67DC62C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DD183-A86D-4EF0-B994-8B2B4319992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CFA595-EED7-4D84-A7A1-9CCD7B91A87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827E-8A6E-44D9-8278-159A9DC3112C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56B2D-4A33-4362-893B-2B15031B459B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8221B-0DB2-4EFE-A609-FDBA3CF1FA2B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EC324-1A7D-43DC-A52A-2B998B1B6AB2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4BFC4-587F-4DCD-90F8-841526DD6D5D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rgbClr val="333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0BA8F8-1B1D-49C7-971D-1E3682052988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73019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3127392C-9CD1-1548-9BA7-23B7247EF343}"/>
              </a:ext>
            </a:extLst>
          </p:cNvPr>
          <p:cNvSpPr/>
          <p:nvPr userDrawn="1"/>
        </p:nvSpPr>
        <p:spPr>
          <a:xfrm>
            <a:off x="0" y="1087073"/>
            <a:ext cx="6065043" cy="5784054"/>
          </a:xfrm>
          <a:prstGeom prst="round1Rect">
            <a:avLst/>
          </a:prstGeom>
          <a:solidFill>
            <a:srgbClr val="61A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A2E5BAAD-7C30-8A4E-BA98-50DD3DC425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189" y="1901384"/>
            <a:ext cx="3680012" cy="1231781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GB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587E82B1-4111-394D-97B2-9B81D6C2B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189" y="3319626"/>
            <a:ext cx="3680012" cy="347820"/>
          </a:xfrm>
        </p:spPr>
        <p:txBody>
          <a:bodyPr anchor="b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and Job Title</a:t>
            </a:r>
            <a:endParaRPr lang="en-GB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A79F8271-EA1A-6C4E-9C28-A5BBCF2355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5365" y="1901384"/>
            <a:ext cx="5150447" cy="3996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CAE69D-F603-42A4-A841-F234408CB6C9}"/>
              </a:ext>
            </a:extLst>
          </p:cNvPr>
          <p:cNvSpPr/>
          <p:nvPr userDrawn="1"/>
        </p:nvSpPr>
        <p:spPr>
          <a:xfrm>
            <a:off x="0" y="-36675"/>
            <a:ext cx="6126958" cy="11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DA2366-4868-4861-A3BD-F2B2245DC608}"/>
              </a:ext>
            </a:extLst>
          </p:cNvPr>
          <p:cNvSpPr/>
          <p:nvPr userDrawn="1"/>
        </p:nvSpPr>
        <p:spPr>
          <a:xfrm>
            <a:off x="6065041" y="-36675"/>
            <a:ext cx="6126958" cy="115442"/>
          </a:xfrm>
          <a:prstGeom prst="rect">
            <a:avLst/>
          </a:prstGeom>
          <a:solidFill>
            <a:srgbClr val="03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ECC0D8-A927-4A0F-9DC3-08CF99893D07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F0BE305-640B-401C-9236-A46C2DA6AEB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503913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34170" imgH="5486168" progId="Acrobat.Document.DC">
                  <p:embed/>
                </p:oleObj>
              </mc:Choice>
              <mc:Fallback>
                <p:oleObj name="Acrobat Document" r:id="rId2" imgW="7534170" imgH="5486168" progId="Acrobat.Document.DC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BF0BE305-640B-401C-9236-A46C2DA6A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01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11675-D930-45BB-BA5B-F2613B45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91" y="231322"/>
            <a:ext cx="10452823" cy="81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8A8E2-7FC9-4B10-9D4E-99EA7898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314451"/>
            <a:ext cx="11586369" cy="2534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66972-DBF1-4453-9C69-D9A55A288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4076" y="6364208"/>
            <a:ext cx="2743200" cy="22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AF38-2701-4C03-84E2-96B70D2973FF}" type="datetime1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9A1C-C97D-45F9-BC12-74DC9B0F5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25" y="6364208"/>
            <a:ext cx="4114800" cy="22391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5AE4-61D4-4ECB-86D6-F37B88BF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477" y="6364208"/>
            <a:ext cx="555625" cy="22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8C9BD-C498-4216-91CD-698A7E058ED6}"/>
              </a:ext>
            </a:extLst>
          </p:cNvPr>
          <p:cNvCxnSpPr>
            <a:cxnSpLocks/>
          </p:cNvCxnSpPr>
          <p:nvPr userDrawn="1"/>
        </p:nvCxnSpPr>
        <p:spPr>
          <a:xfrm>
            <a:off x="1408113" y="260353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ED7553-7F70-49B6-BF13-CFEC00700DDA}"/>
              </a:ext>
            </a:extLst>
          </p:cNvPr>
          <p:cNvCxnSpPr>
            <a:cxnSpLocks/>
          </p:cNvCxnSpPr>
          <p:nvPr userDrawn="1"/>
        </p:nvCxnSpPr>
        <p:spPr>
          <a:xfrm>
            <a:off x="263526" y="1076325"/>
            <a:ext cx="11664951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17DAD3-D987-486A-B14E-2BC9BABA3A88}"/>
              </a:ext>
            </a:extLst>
          </p:cNvPr>
          <p:cNvCxnSpPr>
            <a:cxnSpLocks/>
          </p:cNvCxnSpPr>
          <p:nvPr userDrawn="1"/>
        </p:nvCxnSpPr>
        <p:spPr>
          <a:xfrm>
            <a:off x="263526" y="6597650"/>
            <a:ext cx="1166495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A8F8-3083-40F5-8EE6-C6F436317438}"/>
              </a:ext>
            </a:extLst>
          </p:cNvPr>
          <p:cNvCxnSpPr>
            <a:cxnSpLocks/>
          </p:cNvCxnSpPr>
          <p:nvPr userDrawn="1"/>
        </p:nvCxnSpPr>
        <p:spPr>
          <a:xfrm>
            <a:off x="11470139" y="6369844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D0DDE-8AE1-4DF3-88F1-AE0E8EF63690}"/>
              </a:ext>
            </a:extLst>
          </p:cNvPr>
          <p:cNvGrpSpPr/>
          <p:nvPr userDrawn="1"/>
        </p:nvGrpSpPr>
        <p:grpSpPr>
          <a:xfrm>
            <a:off x="0" y="-36675"/>
            <a:ext cx="12191999" cy="115442"/>
            <a:chOff x="0" y="-36675"/>
            <a:chExt cx="12191999" cy="1154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A2EA59-BE00-4FF4-934E-6E37759065D0}"/>
                </a:ext>
              </a:extLst>
            </p:cNvPr>
            <p:cNvSpPr/>
            <p:nvPr userDrawn="1"/>
          </p:nvSpPr>
          <p:spPr>
            <a:xfrm>
              <a:off x="0" y="-36675"/>
              <a:ext cx="6126958" cy="115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E19F9-91F4-4DFD-A03D-EC07FF336796}"/>
                </a:ext>
              </a:extLst>
            </p:cNvPr>
            <p:cNvSpPr/>
            <p:nvPr userDrawn="1"/>
          </p:nvSpPr>
          <p:spPr>
            <a:xfrm>
              <a:off x="6065041" y="-36675"/>
              <a:ext cx="6126958" cy="115442"/>
            </a:xfrm>
            <a:prstGeom prst="rect">
              <a:avLst/>
            </a:prstGeom>
            <a:solidFill>
              <a:srgbClr val="03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/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B29CA0D-6BF4-45EE-8C86-69F81ADF5F0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73411424"/>
              </p:ext>
            </p:extLst>
          </p:nvPr>
        </p:nvGraphicFramePr>
        <p:xfrm>
          <a:off x="263525" y="231322"/>
          <a:ext cx="1081811" cy="78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3" imgW="7534170" imgH="5486168" progId="Acrobat.Document.DC">
                  <p:embed/>
                </p:oleObj>
              </mc:Choice>
              <mc:Fallback>
                <p:oleObj name="Acrobat Document" r:id="rId33" imgW="7534170" imgH="5486168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B29CA0D-6BF4-45EE-8C86-69F81ADF5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63525" y="231322"/>
                        <a:ext cx="1081811" cy="78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655" r:id="rId3"/>
    <p:sldLayoutId id="2147483650" r:id="rId4"/>
    <p:sldLayoutId id="2147483651" r:id="rId5"/>
    <p:sldLayoutId id="2147483674" r:id="rId6"/>
    <p:sldLayoutId id="2147483715" r:id="rId7"/>
    <p:sldLayoutId id="2147483716" r:id="rId8"/>
    <p:sldLayoutId id="2147483718" r:id="rId9"/>
    <p:sldLayoutId id="2147483679" r:id="rId10"/>
    <p:sldLayoutId id="2147483689" r:id="rId11"/>
    <p:sldLayoutId id="2147483660" r:id="rId12"/>
    <p:sldLayoutId id="2147483658" r:id="rId13"/>
    <p:sldLayoutId id="2147483659" r:id="rId14"/>
    <p:sldLayoutId id="2147483661" r:id="rId15"/>
    <p:sldLayoutId id="2147483662" r:id="rId16"/>
    <p:sldLayoutId id="2147483680" r:id="rId17"/>
    <p:sldLayoutId id="2147483681" r:id="rId18"/>
    <p:sldLayoutId id="2147483685" r:id="rId19"/>
    <p:sldLayoutId id="2147483688" r:id="rId20"/>
    <p:sldLayoutId id="2147483682" r:id="rId21"/>
    <p:sldLayoutId id="2147483666" r:id="rId22"/>
    <p:sldLayoutId id="2147483665" r:id="rId23"/>
    <p:sldLayoutId id="2147483670" r:id="rId24"/>
    <p:sldLayoutId id="2147483672" r:id="rId25"/>
    <p:sldLayoutId id="2147483669" r:id="rId26"/>
    <p:sldLayoutId id="2147483686" r:id="rId27"/>
    <p:sldLayoutId id="2147483687" r:id="rId28"/>
    <p:sldLayoutId id="2147483684" r:id="rId29"/>
    <p:sldLayoutId id="2147483694" r:id="rId30"/>
    <p:sldLayoutId id="2147483683" r:id="rId3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b="0" kern="1200" spc="-71" baseline="0">
          <a:solidFill>
            <a:schemeClr val="accent3"/>
          </a:solidFill>
          <a:latin typeface="+mn-lt"/>
          <a:ea typeface="+mn-ea"/>
          <a:cs typeface="+mn-cs"/>
        </a:defRPr>
      </a:lvl1pPr>
      <a:lvl2pPr marL="44450" indent="166684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kern="1200" spc="0" baseline="0">
          <a:solidFill>
            <a:schemeClr val="accent3"/>
          </a:solidFill>
          <a:latin typeface="+mn-lt"/>
          <a:ea typeface="+mn-ea"/>
          <a:cs typeface="+mn-cs"/>
        </a:defRPr>
      </a:lvl2pPr>
      <a:lvl3pPr marL="434964" indent="-15081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b="0" kern="1200" spc="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657209" indent="-171446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b="0" kern="1200" spc="0" baseline="0">
          <a:solidFill>
            <a:schemeClr val="accent3"/>
          </a:solidFill>
          <a:latin typeface="+mn-lt"/>
          <a:ea typeface="+mn-ea"/>
          <a:cs typeface="+mn-cs"/>
        </a:defRPr>
      </a:lvl4pPr>
      <a:lvl5pPr marL="814368" indent="-139697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b="0" kern="1200" spc="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167" userDrawn="1">
          <p15:clr>
            <a:srgbClr val="F26B43"/>
          </p15:clr>
        </p15:guide>
        <p15:guide id="3" pos="7515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ercambridgeplanning.org/planning-applications/view-and-comment-on-planning-applications" TargetMode="External"/><Relationship Id="rId2" Type="http://schemas.openxmlformats.org/officeDocument/2006/relationships/hyperlink" Target="http://www.greatercambridgeplanning.org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mailto:Sophie.pain@greatercambridgeplanning.org" TargetMode="External"/><Relationship Id="rId4" Type="http://schemas.openxmlformats.org/officeDocument/2006/relationships/hyperlink" Target="mailto:Luke.mills@greatercambridgeplannin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F3165-1FC9-42DC-BBE0-68A2BE67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73D18-AAFA-45C4-A48B-78212F669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4436692" cy="6270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>
                <a:solidFill>
                  <a:srgbClr val="0C517C"/>
                </a:solidFill>
                <a:cs typeface="Arial"/>
              </a:rPr>
              <a:t>Greater Cambridge Shared Planning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300949-57D3-4EC3-A169-142C7E11D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2965015"/>
            <a:ext cx="5567363" cy="12642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cs typeface="Arial"/>
              </a:rPr>
              <a:t>Luke Mills &amp; Sophie Pain </a:t>
            </a: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cs typeface="Arial"/>
              </a:rPr>
              <a:t>(Principal Planners, Strategic Sites)</a:t>
            </a:r>
            <a:endParaRPr lang="en-GB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4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A646B-F254-4290-7295-4A8B4106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A7C78-A55A-7C2E-AC78-E11288E66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800" err="1">
                <a:cs typeface="Arial"/>
              </a:rPr>
              <a:t>Northstowe</a:t>
            </a:r>
            <a:r>
              <a:rPr lang="en-GB" sz="4800">
                <a:cs typeface="Arial"/>
              </a:rPr>
              <a:t> Community Forum</a:t>
            </a:r>
          </a:p>
          <a:p>
            <a:r>
              <a:rPr lang="en-GB" sz="4800">
                <a:cs typeface="Arial"/>
              </a:rPr>
              <a:t>5 March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8761B-5DF3-A80F-EA10-F6063A8E0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29" y="4482793"/>
            <a:ext cx="5807445" cy="512693"/>
          </a:xfrm>
        </p:spPr>
        <p:txBody>
          <a:bodyPr/>
          <a:lstStyle/>
          <a:p>
            <a:r>
              <a:rPr lang="en-GB">
                <a:cs typeface="Arial"/>
              </a:rPr>
              <a:t>Luke Mills &amp; Sophie Pain (Principal Planners, Strategic Sites)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E08A4A-20FD-7D33-4739-1DC66D8C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C1A39-D38A-1ACF-8990-FEE0140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5249A-5024-85D0-3204-D191D4CD7DF8}"/>
              </a:ext>
            </a:extLst>
          </p:cNvPr>
          <p:cNvSpPr/>
          <p:nvPr/>
        </p:nvSpPr>
        <p:spPr>
          <a:xfrm>
            <a:off x="-965200" y="229291"/>
            <a:ext cx="13157200" cy="253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pic>
        <p:nvPicPr>
          <p:cNvPr id="17" name="Picture 16" descr="A picture containing text, poster, logo, crown&#10;&#10;Description automatically generated">
            <a:extLst>
              <a:ext uri="{FF2B5EF4-FFF2-40B4-BE49-F238E27FC236}">
                <a16:creationId xmlns:a16="http://schemas.microsoft.com/office/drawing/2014/main" id="{637D7B38-7756-4250-29DF-43D7E4DD0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48" y="1764794"/>
            <a:ext cx="4567729" cy="33284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B3D712-75CA-62B1-46C2-7E0EE2A0EEC7}"/>
              </a:ext>
            </a:extLst>
          </p:cNvPr>
          <p:cNvGrpSpPr/>
          <p:nvPr/>
        </p:nvGrpSpPr>
        <p:grpSpPr>
          <a:xfrm>
            <a:off x="1054100" y="429400"/>
            <a:ext cx="4864100" cy="5958616"/>
            <a:chOff x="1836416" y="905165"/>
            <a:chExt cx="3340295" cy="4091927"/>
          </a:xfrm>
        </p:grpSpPr>
        <p:pic>
          <p:nvPicPr>
            <p:cNvPr id="15" name="Picture 14" descr="A picture containing text, poster, graphic design, screenshot&#10;&#10;Description automatically generated">
              <a:extLst>
                <a:ext uri="{FF2B5EF4-FFF2-40B4-BE49-F238E27FC236}">
                  <a16:creationId xmlns:a16="http://schemas.microsoft.com/office/drawing/2014/main" id="{3AB49E20-E07F-BD88-DDD4-68B71DAF9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20"/>
            <a:stretch/>
          </p:blipFill>
          <p:spPr>
            <a:xfrm>
              <a:off x="2167138" y="905165"/>
              <a:ext cx="2552399" cy="2327044"/>
            </a:xfrm>
            <a:prstGeom prst="rect">
              <a:avLst/>
            </a:prstGeom>
          </p:spPr>
        </p:pic>
        <p:pic>
          <p:nvPicPr>
            <p:cNvPr id="18" name="Picture 17" descr="A picture containing text, poster, graphic design, screenshot&#10;&#10;Description automatically generated">
              <a:extLst>
                <a:ext uri="{FF2B5EF4-FFF2-40B4-BE49-F238E27FC236}">
                  <a16:creationId xmlns:a16="http://schemas.microsoft.com/office/drawing/2014/main" id="{5707767D-F3ED-085B-4332-3505AA91F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" b="63698"/>
            <a:stretch/>
          </p:blipFill>
          <p:spPr>
            <a:xfrm>
              <a:off x="1836416" y="3298306"/>
              <a:ext cx="3340295" cy="1698786"/>
            </a:xfrm>
            <a:prstGeom prst="rect">
              <a:avLst/>
            </a:prstGeom>
          </p:spPr>
        </p:pic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B257FBA9-AFF5-F78C-CF2B-5A0CF1CE6663}"/>
              </a:ext>
            </a:extLst>
          </p:cNvPr>
          <p:cNvSpPr/>
          <p:nvPr/>
        </p:nvSpPr>
        <p:spPr>
          <a:xfrm>
            <a:off x="6192078" y="3091070"/>
            <a:ext cx="566531" cy="6758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E651-3914-A44C-996C-3472F1BE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91" y="231322"/>
            <a:ext cx="10452823" cy="813592"/>
          </a:xfrm>
        </p:spPr>
        <p:txBody>
          <a:bodyPr anchor="ctr">
            <a:normAutofit/>
          </a:bodyPr>
          <a:lstStyle/>
          <a:p>
            <a:r>
              <a:rPr lang="en-GB"/>
              <a:t>Eastern Sports Hub BMX Track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B81A-0F46-E32F-5060-1EFBED53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7" y="6364208"/>
            <a:ext cx="555625" cy="223915"/>
          </a:xfrm>
        </p:spPr>
        <p:txBody>
          <a:bodyPr anchor="ctr">
            <a:normAutofit/>
          </a:bodyPr>
          <a:lstStyle/>
          <a:p>
            <a:fld id="{F2BE9634-C6BF-42E8-9591-7B92EBF87705}" type="slidenum">
              <a:rPr lang="en-GB" sz="900" smtClean="0"/>
              <a:pPr/>
              <a:t>4</a:t>
            </a:fld>
            <a:endParaRPr lang="en-GB" sz="900"/>
          </a:p>
        </p:txBody>
      </p:sp>
      <p:pic>
        <p:nvPicPr>
          <p:cNvPr id="5" name="Picture 4" descr="A map of a sports complex&#10;&#10;AI-generated content may be incorrect.">
            <a:extLst>
              <a:ext uri="{FF2B5EF4-FFF2-40B4-BE49-F238E27FC236}">
                <a16:creationId xmlns:a16="http://schemas.microsoft.com/office/drawing/2014/main" id="{35BCABD3-2C93-5BB6-A573-1CD152E4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73" b="13620"/>
          <a:stretch/>
        </p:blipFill>
        <p:spPr>
          <a:xfrm>
            <a:off x="1470891" y="1579880"/>
            <a:ext cx="9951782" cy="4352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D9F3799-F553-37EC-2715-A04A64F3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5" y="6364208"/>
            <a:ext cx="4114800" cy="223917"/>
          </a:xfrm>
        </p:spPr>
        <p:txBody>
          <a:bodyPr/>
          <a:lstStyle/>
          <a:p>
            <a:r>
              <a:rPr lang="en-GB" sz="1050" b="1">
                <a:cs typeface="Arial"/>
              </a:rPr>
              <a:t>Planning Application Reference:  24/04716/REM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3123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06E2-03D4-4313-72A1-C71093A2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91" y="231322"/>
            <a:ext cx="10452823" cy="813592"/>
          </a:xfrm>
        </p:spPr>
        <p:txBody>
          <a:bodyPr anchor="ctr">
            <a:normAutofit/>
          </a:bodyPr>
          <a:lstStyle/>
          <a:p>
            <a:r>
              <a:rPr lang="en-GB"/>
              <a:t>Eastern Sports Hub BMX Track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68EDB70-3BB2-F531-3BC1-DF0F4E15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5" y="6364208"/>
            <a:ext cx="4114800" cy="223917"/>
          </a:xfrm>
        </p:spPr>
        <p:txBody>
          <a:bodyPr/>
          <a:lstStyle/>
          <a:p>
            <a:r>
              <a:rPr lang="en-GB" sz="1050" b="1">
                <a:cs typeface="Arial"/>
              </a:rPr>
              <a:t>Planning Application Reference:  24/04716/REM</a:t>
            </a:r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48419-E9F8-C3AC-CB65-3EF7F7DB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7" y="6364208"/>
            <a:ext cx="555625" cy="223915"/>
          </a:xfrm>
        </p:spPr>
        <p:txBody>
          <a:bodyPr anchor="ctr">
            <a:normAutofit/>
          </a:bodyPr>
          <a:lstStyle/>
          <a:p>
            <a:fld id="{F2BE9634-C6BF-42E8-9591-7B92EBF87705}" type="slidenum">
              <a:rPr lang="en-GB" sz="900" smtClean="0"/>
              <a:pPr/>
              <a:t>5</a:t>
            </a:fld>
            <a:endParaRPr lang="en-GB" sz="900"/>
          </a:p>
        </p:txBody>
      </p:sp>
      <p:pic>
        <p:nvPicPr>
          <p:cNvPr id="5" name="Picture 4" descr="A collage of a golf course&#10;&#10;AI-generated content may be incorrect.">
            <a:extLst>
              <a:ext uri="{FF2B5EF4-FFF2-40B4-BE49-F238E27FC236}">
                <a16:creationId xmlns:a16="http://schemas.microsoft.com/office/drawing/2014/main" id="{12673694-DE85-358F-888C-0EE0B3209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91" b="23205"/>
          <a:stretch/>
        </p:blipFill>
        <p:spPr>
          <a:xfrm>
            <a:off x="1470891" y="1235414"/>
            <a:ext cx="9892107" cy="452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83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041F-BFC4-5C07-AE57-C3EC5CE6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Contacts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6275A-CCB3-0A2A-8357-F16A0354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89084-2C71-8994-1FE4-316021D38453}"/>
              </a:ext>
            </a:extLst>
          </p:cNvPr>
          <p:cNvSpPr txBox="1"/>
          <p:nvPr/>
        </p:nvSpPr>
        <p:spPr>
          <a:xfrm>
            <a:off x="302712" y="1273479"/>
            <a:ext cx="11127287" cy="5561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b="1">
                <a:solidFill>
                  <a:schemeClr val="accent3"/>
                </a:solidFill>
                <a:cs typeface="Arial"/>
              </a:rPr>
              <a:t>Website:</a:t>
            </a:r>
            <a:endParaRPr lang="en-GB" b="1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  <a:hlinkClick r:id="rId2"/>
              </a:rPr>
              <a:t>www.greatercambridgeplanning.org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>
                <a:solidFill>
                  <a:schemeClr val="accent3"/>
                </a:solidFill>
                <a:cs typeface="Arial"/>
              </a:rPr>
              <a:t>Planning Applications: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  <a:hlinkClick r:id="rId3"/>
              </a:rPr>
              <a:t>www.greatercambridgeplanning.org/planning-applications/view-and-comment-on-planning-applications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>
                <a:solidFill>
                  <a:schemeClr val="accent3"/>
                </a:solidFill>
                <a:cs typeface="Arial"/>
              </a:rPr>
              <a:t>Planning (</a:t>
            </a:r>
            <a:r>
              <a:rPr lang="en-GB" b="1" err="1">
                <a:solidFill>
                  <a:schemeClr val="accent3"/>
                </a:solidFill>
                <a:cs typeface="Arial"/>
              </a:rPr>
              <a:t>Northstowe</a:t>
            </a:r>
            <a:r>
              <a:rPr lang="en-GB" b="1">
                <a:solidFill>
                  <a:schemeClr val="accent3"/>
                </a:solidFill>
                <a:cs typeface="Arial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</a:rPr>
              <a:t>Luke Mills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Luke.mills@greatercambridgeplanning.org</a:t>
            </a: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</a:rPr>
              <a:t>Sophie Pain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chemeClr val="accent3"/>
                </a:solidFill>
                <a:cs typeface="Arial"/>
                <a:hlinkClick r:id="rId5"/>
              </a:rPr>
              <a:t>Sophie.pain@greatercambridgeplanning.org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28756"/>
      </p:ext>
    </p:extLst>
  </p:cSld>
  <p:clrMapOvr>
    <a:masterClrMapping/>
  </p:clrMapOvr>
</p:sld>
</file>

<file path=ppt/theme/theme1.xml><?xml version="1.0" encoding="utf-8"?>
<a:theme xmlns:a="http://schemas.openxmlformats.org/drawingml/2006/main" name="GCSP">
  <a:themeElements>
    <a:clrScheme name="GCSP">
      <a:dk1>
        <a:sysClr val="windowText" lastClr="000000"/>
      </a:dk1>
      <a:lt1>
        <a:sysClr val="window" lastClr="FFFFFF"/>
      </a:lt1>
      <a:dk2>
        <a:srgbClr val="7A8087"/>
      </a:dk2>
      <a:lt2>
        <a:srgbClr val="ECECEC"/>
      </a:lt2>
      <a:accent1>
        <a:srgbClr val="61AC54"/>
      </a:accent1>
      <a:accent2>
        <a:srgbClr val="034161"/>
      </a:accent2>
      <a:accent3>
        <a:srgbClr val="333E48"/>
      </a:accent3>
      <a:accent4>
        <a:srgbClr val="B2B3B2"/>
      </a:accent4>
      <a:accent5>
        <a:srgbClr val="F38B00"/>
      </a:accent5>
      <a:accent6>
        <a:srgbClr val="00AF41"/>
      </a:accent6>
      <a:hlink>
        <a:srgbClr val="004987"/>
      </a:hlink>
      <a:folHlink>
        <a:srgbClr val="592C5F"/>
      </a:folHlink>
    </a:clrScheme>
    <a:fontScheme name="Places For Peo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aces-for-people-powerpoint-template-169-widescreen-format" id="{7EC1EFD6-555D-40F3-8FBE-02867EDA0D0F}" vid="{B50BA867-7F95-468D-989B-E1AC54830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1e68-8582-4e5b-a4f6-edcf914ba655" xsi:nil="true"/>
    <lcf76f155ced4ddcb4097134ff3c332f xmlns="1d03f480-3f88-459c-b49a-9b43c245f6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5" ma:contentTypeDescription="Create a new document." ma:contentTypeScope="" ma:versionID="7831aaa16b465dc1889945653af4e518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c6ba63387180aff2b6b20c77b8845b4c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5ECE5-5A48-4609-B81F-DEC885CFE71B}">
  <ds:schemaRefs>
    <ds:schemaRef ds:uri="1d03f480-3f88-459c-b49a-9b43c245f62b"/>
    <ds:schemaRef ds:uri="72047f3e-e38d-41e4-9a66-9a0d5ddcdd4b"/>
    <ds:schemaRef ds:uri="8729f908-242f-4f95-a16d-a4d8eaccb8c9"/>
    <ds:schemaRef ds:uri="bcce82d8-4d5b-45d9-bc45-65fb40c52589"/>
    <ds:schemaRef ds:uri="beb81e68-8582-4e5b-a4f6-edcf914ba6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A04E5A-E84A-4D43-852D-324733844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0308F-9CB2-45C6-8199-DE0091584B79}">
  <ds:schemaRefs>
    <ds:schemaRef ds:uri="1d03f480-3f88-459c-b49a-9b43c245f62b"/>
    <ds:schemaRef ds:uri="beb81e68-8582-4e5b-a4f6-edcf914ba6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places-for-people-powerpoint-template-169-widescreen-format</Template>
  <TotalTime>0</TotalTime>
  <Words>106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GCSP</vt:lpstr>
      <vt:lpstr>Acrobat Document</vt:lpstr>
      <vt:lpstr>PowerPoint Presentation</vt:lpstr>
      <vt:lpstr>PowerPoint Presentation</vt:lpstr>
      <vt:lpstr>PowerPoint Presentation</vt:lpstr>
      <vt:lpstr>Eastern Sports Hub BMX Track</vt:lpstr>
      <vt:lpstr>Eastern Sports Hub BMX Track</vt:lpstr>
      <vt:lpstr>Contacts</vt:lpstr>
    </vt:vector>
  </TitlesOfParts>
  <Company>Places for People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Milsom</dc:creator>
  <cp:lastModifiedBy>Mihaela Stan</cp:lastModifiedBy>
  <cp:revision>1</cp:revision>
  <dcterms:created xsi:type="dcterms:W3CDTF">2021-01-25T09:56:53Z</dcterms:created>
  <dcterms:modified xsi:type="dcterms:W3CDTF">2025-02-26T16:37:38Z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0x010100D2A4E713C40A6442B05ACE88E3F8C01D</vt:lpwstr>
  </property>
  <property fmtid="{D5CDD505-2E9C-101B-9397-08002B2CF9AE}" pid="3" name="MediaServiceImageTags">
    <vt:lpwstr/>
  </property>
</Properties>
</file>